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FF"/>
    <a:srgbClr val="FFFFCC"/>
    <a:srgbClr val="008000"/>
    <a:srgbClr val="009999"/>
    <a:srgbClr val="66FF33"/>
    <a:srgbClr val="CCFFFF"/>
    <a:srgbClr val="33CCCC"/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мәдинет және тілдерді дамыту бөлімінің мамыр айының 2020 жылдың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бюджетің орындалу</a:t>
            </a:r>
            <a:endParaRPr lang="nl-NL" sz="32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32831" y="4365104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0592" y="1052736"/>
            <a:ext cx="561662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"Көксу ауданының мәдиниет және тілдері дамыту  бөлімі" мемлекеттік мекемесінің 2020 жылға арналған бюджеті 774 851,0 мың теңгені құрайды </a:t>
            </a:r>
            <a:r>
              <a:rPr lang="kk-KZ" dirty="0" smtClean="0"/>
              <a:t>31 мамыр </a:t>
            </a:r>
            <a:r>
              <a:rPr lang="kk-KZ" dirty="0"/>
              <a:t>айында 2020 жылда игерілген қаражат </a:t>
            </a:r>
            <a:r>
              <a:rPr lang="ru-RU" dirty="0" smtClean="0"/>
              <a:t>234,141 </a:t>
            </a:r>
            <a:r>
              <a:rPr lang="kk-KZ" dirty="0" smtClean="0"/>
              <a:t>мың </a:t>
            </a:r>
            <a:r>
              <a:rPr lang="kk-KZ" dirty="0"/>
              <a:t>теңге  оның ішінде: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690336"/>
            <a:ext cx="4953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4550010015 бағдарламасына 2020 жылы – 7 885,0 мың теңге бөлінді,игерірген </a:t>
            </a:r>
            <a:r>
              <a:rPr lang="kk-KZ" dirty="0" smtClean="0">
                <a:solidFill>
                  <a:srgbClr val="FF0000"/>
                </a:solidFill>
              </a:rPr>
              <a:t>3334,7 </a:t>
            </a:r>
            <a:r>
              <a:rPr lang="kk-KZ" dirty="0" smtClean="0">
                <a:solidFill>
                  <a:srgbClr val="FF0000"/>
                </a:solidFill>
              </a:rPr>
              <a:t>мың </a:t>
            </a:r>
            <a:r>
              <a:rPr lang="kk-KZ" dirty="0">
                <a:solidFill>
                  <a:srgbClr val="FF0000"/>
                </a:solidFill>
              </a:rPr>
              <a:t>теңге оның ішінде "жергілікті деңгейде мәдиниет және тілдері дамыту  саласындағы мемлекеттік саясатты іске асыру бойынша қызметтер" штаттық бірліктің саны бойынша енбеқ ақы мен табыс салықтар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871268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01492" y="871268"/>
            <a:ext cx="753717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/>
              <a:t>"Мәдени-демалыс жұмысын қолдау" бағдарламасына 2020 жылда- 248 942,0 мың теңге,бөлінді </a:t>
            </a:r>
            <a:r>
              <a:rPr lang="ru-RU" dirty="0" smtClean="0"/>
              <a:t>75 178</a:t>
            </a:r>
            <a:r>
              <a:rPr lang="kk-KZ" dirty="0" smtClean="0"/>
              <a:t>,0 </a:t>
            </a:r>
            <a:r>
              <a:rPr lang="kk-KZ" dirty="0"/>
              <a:t>мың теңге төленді.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764704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6736" y="476672"/>
            <a:ext cx="629292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Мемлекеттік тілді және Қазақстан халқының басқа да тілдерін дамыту бағдарламасына 2020 жылы қаржылындыру бойынша 1035,00 мың теңге -550,0 мың теңге игерілді.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8544" y="5085184"/>
            <a:ext cx="799288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Күрделі шығыстары подведомостных мекемелерінің және ұйымдастыру 2020 жылда  -3000,0 мың теңге бөлінді-939,5 мың теңге игерілді.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25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26361</TotalTime>
  <Words>178</Words>
  <Application>Microsoft Office PowerPoint</Application>
  <PresentationFormat>Лист A4 (210x297 мм)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Көксу ауданының  мәдинет және тілдерді дамыту бөлімінің мамыр айының 2020 жылдың азаматтық бюджетің орындалу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1959</cp:revision>
  <cp:lastPrinted>2016-07-20T11:16:55Z</cp:lastPrinted>
  <dcterms:created xsi:type="dcterms:W3CDTF">2004-02-06T14:47:15Z</dcterms:created>
  <dcterms:modified xsi:type="dcterms:W3CDTF">2020-06-28T16:43:34Z</dcterms:modified>
</cp:coreProperties>
</file>