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7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Алгабасского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октябрь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с.Алгабас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октябрь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364676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</a:t>
                      </a:r>
                      <a:r>
                        <a:rPr kumimoji="0" lang="ru-RU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30.06.2020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8" name="Object 114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78" name="Worksheet" r:id="rId6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22581</TotalTime>
  <Words>76</Words>
  <Application>Microsoft Office PowerPoint</Application>
  <PresentationFormat>Лист A4 (210x297 мм)</PresentationFormat>
  <Paragraphs>25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Алгабасского сельского округа исполнение бюджета на октябрь 2020 года </vt:lpstr>
      <vt:lpstr>Исполнение сельского бюджета за октябрь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1743</cp:revision>
  <cp:lastPrinted>2015-12-28T09:49:08Z</cp:lastPrinted>
  <dcterms:created xsi:type="dcterms:W3CDTF">2004-02-06T14:47:15Z</dcterms:created>
  <dcterms:modified xsi:type="dcterms:W3CDTF">2021-01-13T17:38:18Z</dcterms:modified>
</cp:coreProperties>
</file>