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61" d="100"/>
          <a:sy n="61" d="100"/>
        </p:scale>
        <p:origin x="-2261" y="-629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1901" y="1052736"/>
            <a:ext cx="7788424" cy="223224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/>
              <a:t>Көксу ауданың ауыл шаруашылығы бөлімінің 2019 </a:t>
            </a:r>
            <a:r>
              <a:rPr lang="kk-KZ" sz="3200" b="1" dirty="0" smtClean="0"/>
              <a:t>жылға арналған азаматтық бюджетінің игерілуі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 2019 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cs typeface="Arial" panose="020B0604020202020204" pitchFamily="34" charset="0"/>
              </a:rPr>
              <a:t>Көксу ауданың ауыл шаруашылығы бөлімінің 2019 </a:t>
            </a:r>
            <a:r>
              <a:rPr lang="kk-KZ" sz="1800" b="1" dirty="0" smtClean="0">
                <a:cs typeface="Arial" panose="020B0604020202020204" pitchFamily="34" charset="0"/>
              </a:rPr>
              <a:t>жылға бөлінген бюджет қаржысының игерілуі                              </a:t>
            </a:r>
            <a:endParaRPr lang="ru-RU" sz="1800" b="1" dirty="0"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201005626"/>
              </p:ext>
            </p:extLst>
          </p:nvPr>
        </p:nvGraphicFramePr>
        <p:xfrm>
          <a:off x="380968" y="1571612"/>
          <a:ext cx="9217024" cy="5010844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2017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2018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14711,1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21025,8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43591,1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Аудан (облыстық маңызы бар қала) мәслихатының қызметін қамтамасыз ету жөніндегі қызметтер, 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оның ішінде: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14496,1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15493,2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43136,1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ақшалай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төлемдері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8366,7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8628,8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8927,6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қорына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769,3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742,4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790,8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15,4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16,3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17,3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персоналдың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еңбегіне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465,9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1003,7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2114,4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жанар-жағар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май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материалдарын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523,4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616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592,1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қорларды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201,1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685,8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318,3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Коммуналдық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339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354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ағымдағы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1558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1246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27979,5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ндег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ссапарлар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сапарлар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302,3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210,2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431,1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46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 де ағымды 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2006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2005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1611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шығыстары, оның ішінде: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215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5532,6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+mj-lt"/>
                        </a:rPr>
                        <a:t>455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Моноблок,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кеңсе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креслосын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215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829,7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455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Елтаңба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4702,9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26383</TotalTime>
  <Words>211</Words>
  <Application>Microsoft Office PowerPoint</Application>
  <PresentationFormat>Лист A4 (210x297 мм)</PresentationFormat>
  <Paragraphs>68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Көксу ауданың ауыл шаруашылығы бөлімінің 2019 жылға арналған азаматтық бюджетінің игерілуі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1964</cp:revision>
  <cp:lastPrinted>2016-07-20T11:16:55Z</cp:lastPrinted>
  <dcterms:created xsi:type="dcterms:W3CDTF">2004-02-06T14:47:15Z</dcterms:created>
  <dcterms:modified xsi:type="dcterms:W3CDTF">2020-03-26T16:03:02Z</dcterms:modified>
</cp:coreProperties>
</file>