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163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>
        <p:scale>
          <a:sx n="76" d="100"/>
          <a:sy n="76" d="100"/>
        </p:scale>
        <p:origin x="798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939088357095379E-3"/>
          <c:y val="6.1804457633866036E-2"/>
          <c:w val="0.98975109809663253"/>
          <c:h val="0.59513274336283184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Восток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53D-424A-8262-C918FD53FB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53D-424A-8262-C918FD53FBF5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53D-424A-8262-C918FD53FB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53D-424A-8262-C918FD53FBF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153D-424A-8262-C918FD53FBF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53D-424A-8262-C918FD53FB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Sheet1!$C$1:$I$1</c:f>
              <c:strCache>
                <c:ptCount val="2"/>
                <c:pt idx="0">
                  <c:v>2 кв</c:v>
                </c:pt>
                <c:pt idx="1">
                  <c:v>3 кв</c:v>
                </c:pt>
              </c:strCache>
            </c:strRef>
          </c:cat>
          <c:val>
            <c:numRef>
              <c:f>Sheet1!$C$3:$G$3</c:f>
              <c:numCache>
                <c:formatCode>0.00%</c:formatCode>
                <c:ptCount val="4"/>
                <c:pt idx="0">
                  <c:v>0.60099999999999998</c:v>
                </c:pt>
                <c:pt idx="1">
                  <c:v>0.13300000000000001</c:v>
                </c:pt>
                <c:pt idx="2">
                  <c:v>0.22700000000000001</c:v>
                </c:pt>
                <c:pt idx="3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53D-424A-8262-C918FD53FBF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Ескелді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2021-2023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5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31873</c:v>
                </c:pt>
                <c:pt idx="1">
                  <c:v>33467</c:v>
                </c:pt>
                <c:pt idx="2">
                  <c:v>35141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BC-4489-B57B-A16D5EF0D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54568"/>
        <c:axId val="155152216"/>
        <c:axId val="0"/>
      </c:bar3DChart>
      <c:catAx>
        <c:axId val="1551545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5152216"/>
        <c:crosses val="autoZero"/>
        <c:auto val="1"/>
        <c:lblAlgn val="ctr"/>
        <c:lblOffset val="100"/>
        <c:noMultiLvlLbl val="0"/>
      </c:catAx>
      <c:valAx>
        <c:axId val="155152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5154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Ескелді ауылдық округі акімінің аппаратының  </a:t>
            </a:r>
            <a:r>
              <a:rPr lang="kk-KZ" sz="3200" b="1" i="0" dirty="0" smtClean="0">
                <a:solidFill>
                  <a:schemeClr val="tx1"/>
                </a:solidFill>
              </a:rPr>
              <a:t>2021 </a:t>
            </a:r>
            <a:r>
              <a:rPr lang="kk-KZ" sz="3200" b="1" i="0" dirty="0" smtClean="0">
                <a:solidFill>
                  <a:schemeClr val="tx1"/>
                </a:solidFill>
              </a:rPr>
              <a:t>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Ескелді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</a:rPr>
              <a:t>2021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862806"/>
              </p:ext>
            </p:extLst>
          </p:nvPr>
        </p:nvGraphicFramePr>
        <p:xfrm>
          <a:off x="1187376" y="1391568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288704" y="1581183"/>
            <a:ext cx="23762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>
                <a:latin typeface="+mj-lt"/>
              </a:rPr>
              <a:t>Бөлімді ұстап тұруға </a:t>
            </a:r>
            <a:r>
              <a:rPr lang="kk-KZ" sz="1200" dirty="0" smtClean="0">
                <a:latin typeface="+mj-lt"/>
              </a:rPr>
              <a:t>20882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мың тенге </a:t>
            </a:r>
            <a:r>
              <a:rPr lang="kk-KZ" sz="1200" b="1" i="1" dirty="0" smtClean="0">
                <a:latin typeface="+mj-lt"/>
              </a:rPr>
              <a:t>76</a:t>
            </a:r>
            <a:r>
              <a:rPr lang="kk-KZ" sz="1200" b="1" i="1" dirty="0" smtClean="0">
                <a:latin typeface="+mj-lt"/>
              </a:rPr>
              <a:t>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Қаратал  ауданының Ескелді ауылдық округі әкімінің аппаратының </a:t>
            </a:r>
            <a:r>
              <a:rPr lang="kk-KZ" sz="1800" b="1" dirty="0" smtClean="0">
                <a:latin typeface="+mj-lt"/>
              </a:rPr>
              <a:t>2021 </a:t>
            </a:r>
            <a:r>
              <a:rPr lang="kk-KZ" sz="1800" b="1" dirty="0" smtClean="0">
                <a:latin typeface="+mj-lt"/>
              </a:rPr>
              <a:t>жылғы бюджетінің үлес салмақтары. Барлығы 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27222 </a:t>
            </a:r>
            <a:r>
              <a:rPr lang="kk-KZ" sz="1800" b="1" dirty="0" smtClean="0">
                <a:latin typeface="+mj-lt"/>
              </a:rPr>
              <a:t>мың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7473280" y="1793302"/>
            <a:ext cx="2232248" cy="900680"/>
          </a:xfrm>
          <a:prstGeom prst="wedgeRoundRectCallout">
            <a:avLst>
              <a:gd name="adj1" fmla="val -99339"/>
              <a:gd name="adj2" fmla="val 2823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мекендердегі</a:t>
            </a:r>
            <a:r>
              <a:rPr lang="ru-RU" sz="1200" dirty="0" smtClean="0">
                <a:latin typeface="+mj-lt"/>
              </a:rPr>
              <a:t>  </a:t>
            </a:r>
            <a:r>
              <a:rPr lang="ru-RU" sz="1200" dirty="0" err="1" smtClean="0">
                <a:latin typeface="+mj-lt"/>
              </a:rPr>
              <a:t>көшелерді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жарықтандыру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1088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мың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тенге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4%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5349106" y="5186229"/>
            <a:ext cx="2570584" cy="792088"/>
          </a:xfrm>
          <a:prstGeom prst="wedgeRoundRectCallout">
            <a:avLst>
              <a:gd name="adj1" fmla="val -69555"/>
              <a:gd name="adj2" fmla="val -14738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/>
              <a:t>Елді мекендердің </a:t>
            </a:r>
            <a:r>
              <a:rPr lang="kk-KZ" sz="1200" i="1" dirty="0" smtClean="0"/>
              <a:t>санитариясын</a:t>
            </a:r>
          </a:p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/>
              <a:t> </a:t>
            </a:r>
            <a:r>
              <a:rPr lang="kk-KZ" sz="1200" i="1" dirty="0"/>
              <a:t>қамтамасыз ету</a:t>
            </a:r>
            <a:r>
              <a:rPr lang="kk-KZ" sz="1200" dirty="0"/>
              <a:t> </a:t>
            </a:r>
            <a:endParaRPr lang="kk-KZ" sz="1200" b="1" i="1" dirty="0"/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/>
              <a:t>900 </a:t>
            </a:r>
            <a:r>
              <a:rPr lang="kk-KZ" sz="1200" b="1" i="1" dirty="0"/>
              <a:t>мың тенге,   </a:t>
            </a:r>
            <a:r>
              <a:rPr lang="kk-KZ" sz="1200" b="1" i="1" dirty="0" smtClean="0"/>
              <a:t>3,3 </a:t>
            </a:r>
            <a:r>
              <a:rPr lang="kk-KZ" sz="1200" b="1" i="1" dirty="0"/>
              <a:t>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933220" y="3917089"/>
            <a:ext cx="2088232" cy="612648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абаттандыру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Және  көгалдандыру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4352  </a:t>
            </a:r>
            <a:r>
              <a:rPr lang="ru-RU" sz="1200" dirty="0" err="1" smtClean="0">
                <a:latin typeface="+mj-lt"/>
              </a:rPr>
              <a:t>мың</a:t>
            </a:r>
            <a:r>
              <a:rPr lang="ru-RU" sz="1200" dirty="0" smtClean="0">
                <a:latin typeface="+mj-lt"/>
              </a:rPr>
              <a:t>  тенге </a:t>
            </a:r>
            <a:r>
              <a:rPr lang="ru-RU" sz="1200" dirty="0" smtClean="0">
                <a:latin typeface="+mj-lt"/>
              </a:rPr>
              <a:t>16%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214290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400" b="1" dirty="0" smtClean="0">
                <a:latin typeface="+mj-lt"/>
              </a:rPr>
              <a:t>Қаратал ауданының Ескелді ауылдық округі акімінің аппаратының </a:t>
            </a:r>
            <a:r>
              <a:rPr lang="kk-KZ" sz="1400" b="1" dirty="0" smtClean="0">
                <a:latin typeface="+mj-lt"/>
              </a:rPr>
              <a:t>2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021-2023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4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4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82215652"/>
              </p:ext>
            </p:extLst>
          </p:nvPr>
        </p:nvGraphicFramePr>
        <p:xfrm>
          <a:off x="200472" y="1268760"/>
          <a:ext cx="9217024" cy="3940461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sz="1200" b="1" i="0" u="none" strike="noStrike" baseline="0" dirty="0" smtClean="0">
                          <a:effectLst/>
                          <a:latin typeface="+mj-lt"/>
                        </a:rPr>
                        <a:t>27222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28583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30012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20882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21926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+mj-lt"/>
                        </a:rPr>
                        <a:t>23022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1088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1142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1199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945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992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4352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4569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4797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75958949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26276</TotalTime>
  <Words>165</Words>
  <Application>Microsoft Office PowerPoint</Application>
  <PresentationFormat>Лист A4 (210x297 мм)</PresentationFormat>
  <Paragraphs>45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Международный</vt:lpstr>
      <vt:lpstr>Қаратал ауданының Ескелді ауылдық округі акімінің аппаратының  2021 жылға  арналған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1944</cp:revision>
  <cp:lastPrinted>2016-07-20T11:16:55Z</cp:lastPrinted>
  <dcterms:created xsi:type="dcterms:W3CDTF">2004-02-06T14:47:15Z</dcterms:created>
  <dcterms:modified xsi:type="dcterms:W3CDTF">2021-05-15T17:42:20Z</dcterms:modified>
</cp:coreProperties>
</file>