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наурыз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наурыз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31.03.2020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40703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10355,8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4434,4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5663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258,4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наурыз айына  арналған азаматтық бюджетінің игерілуі</vt:lpstr>
      <vt:lpstr>2020 жылдың наурыз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1800</cp:revision>
  <cp:lastPrinted>2016-07-20T11:16:55Z</cp:lastPrinted>
  <dcterms:created xsi:type="dcterms:W3CDTF">2004-02-06T14:47:15Z</dcterms:created>
  <dcterms:modified xsi:type="dcterms:W3CDTF">2020-04-29T18:59:13Z</dcterms:modified>
</cp:coreProperties>
</file>