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FF"/>
    <a:srgbClr val="FFFFCC"/>
    <a:srgbClr val="008000"/>
    <a:srgbClr val="009999"/>
    <a:srgbClr val="66FF33"/>
    <a:srgbClr val="CCFFFF"/>
    <a:srgbClr val="33CCCC"/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3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мәдинет және тілдерді дамыту </a:t>
            </a:r>
            <a:r>
              <a:rPr lang="kk-KZ" sz="3200" b="1" i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бөлімінің шілде </a:t>
            </a: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айының 2020 жылдың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бюджетің орындалу</a:t>
            </a:r>
            <a:endParaRPr lang="nl-NL" sz="32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32831" y="4365104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0592" y="1052736"/>
            <a:ext cx="561662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"Көксу ауданының мәдиниет және тілдері дамыту  бөлімі" мемлекеттік мекемесінің 2020 жылға арналған бюджеті 774 851,0 мың теңгені құрайды 31 шілде айында 2020 жылда игерілген қаражат 359090,97 мың теңге </a:t>
            </a:r>
            <a:r>
              <a:rPr lang="kk-KZ" dirty="0" smtClean="0"/>
              <a:t>оның </a:t>
            </a:r>
            <a:r>
              <a:rPr lang="kk-KZ" dirty="0"/>
              <a:t>ішінде: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6500" y="2967335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4550010015 бағдарламасына 2020 жылы – 7 885,0 мың теңге бөлінді,игерірген 4474,56 мың теңге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871268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01492" y="871268"/>
            <a:ext cx="753717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/>
              <a:t>"Мәдени-демалыс жұмысын қолдау" бағдарламасына 2020 жылда- 248 942,0 мың теңге,бөлінді </a:t>
            </a:r>
            <a:r>
              <a:rPr lang="kk-KZ" dirty="0"/>
              <a:t>138 800</a:t>
            </a:r>
            <a:r>
              <a:rPr lang="kk-KZ" dirty="0" smtClean="0"/>
              <a:t>,0 </a:t>
            </a:r>
            <a:r>
              <a:rPr lang="kk-KZ" dirty="0" smtClean="0"/>
              <a:t>мың </a:t>
            </a:r>
            <a:r>
              <a:rPr lang="kk-KZ" dirty="0"/>
              <a:t>теңге төленді.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764704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6736" y="476672"/>
            <a:ext cx="629292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Мемлекеттік тілді және Қазақстан халқының басқа да тілдерін дамыту бағдарламасына 2020 жылы қаржылындыру бойынша 1035,00 мың теңге -550,0 мың теңге игерілді.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8544" y="5085184"/>
            <a:ext cx="799288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Күрделі шығыстары-188,0 мың тенге 187,8 мың теңге игерілді</a:t>
            </a:r>
            <a:r>
              <a:rPr lang="kk-KZ" dirty="0" smtClean="0"/>
              <a:t>.</a:t>
            </a:r>
          </a:p>
          <a:p>
            <a:r>
              <a:rPr lang="kk-KZ"/>
              <a:t>Сонымен қатар, 455032015-418- Күрделі шығыстары подведомостных мекемелерінің және ұйымдастыру 2020 жылда  -516 801,0 мың теңге бөлінді-214 139,0 мың теңге игерілді.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5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26366</TotalTime>
  <Words>166</Words>
  <Application>Microsoft Office PowerPoint</Application>
  <PresentationFormat>Лист A4 (210x297 мм)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Көксу ауданының  мәдинет және тілдерді дамыту бөлімінің шілде айының 2020 жылдың азаматтық бюджетің орындалу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1962</cp:revision>
  <cp:lastPrinted>2016-07-20T11:16:55Z</cp:lastPrinted>
  <dcterms:created xsi:type="dcterms:W3CDTF">2004-02-06T14:47:15Z</dcterms:created>
  <dcterms:modified xsi:type="dcterms:W3CDTF">2020-10-23T09:46:34Z</dcterms:modified>
</cp:coreProperties>
</file>