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5"/>
  </p:notesMasterIdLst>
  <p:handoutMasterIdLst>
    <p:handoutMasterId r:id="rId6"/>
  </p:handoutMasterIdLst>
  <p:sldIdLst>
    <p:sldId id="1078" r:id="rId2"/>
    <p:sldId id="1111" r:id="rId3"/>
    <p:sldId id="1162" r:id="rId4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ffice.ukzsp.taldykorgan27@yandex.kz" initials="o" lastIdx="1" clrIdx="0">
    <p:extLst>
      <p:ext uri="{19B8F6BF-5375-455C-9EA6-DF929625EA0E}">
        <p15:presenceInfo xmlns:p15="http://schemas.microsoft.com/office/powerpoint/2012/main" userId="51a5e9f7eb75b6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1" autoAdjust="0"/>
    <p:restoredTop sz="97891" autoAdjust="0"/>
  </p:normalViewPr>
  <p:slideViewPr>
    <p:cSldViewPr>
      <p:cViewPr varScale="1">
        <p:scale>
          <a:sx n="68" d="100"/>
          <a:sy n="68" d="100"/>
        </p:scale>
        <p:origin x="1572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>
                <a:latin typeface="+mj-lt"/>
              </a:rPr>
              <a:t>«</a:t>
            </a:r>
            <a:r>
              <a:rPr lang="ru-RU" sz="1800" dirty="0" err="1">
                <a:latin typeface="+mj-lt"/>
              </a:rPr>
              <a:t>Қаратал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ауданы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Бастөбе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ауылдық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округі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әкімінің</a:t>
            </a:r>
            <a:r>
              <a:rPr lang="ru-RU" sz="1800" baseline="0" dirty="0">
                <a:latin typeface="+mj-lt"/>
              </a:rPr>
              <a:t> аппараты</a:t>
            </a:r>
            <a:r>
              <a:rPr lang="ru-RU" sz="1800" dirty="0">
                <a:latin typeface="+mj-lt"/>
              </a:rPr>
              <a:t>» ММ  </a:t>
            </a:r>
            <a:r>
              <a:rPr lang="ru-RU" sz="1800" dirty="0" err="1">
                <a:latin typeface="+mj-lt"/>
              </a:rPr>
              <a:t>бюджетінің</a:t>
            </a:r>
            <a:r>
              <a:rPr lang="ru-RU" sz="1800" dirty="0">
                <a:latin typeface="+mj-lt"/>
              </a:rPr>
              <a:t> 2021-2023 </a:t>
            </a:r>
            <a:r>
              <a:rPr lang="ru-RU" sz="1800" dirty="0" err="1">
                <a:latin typeface="+mj-lt"/>
              </a:rPr>
              <a:t>жылдарға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18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33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2019 ж</c:v>
                </c:pt>
                <c:pt idx="1">
                  <c:v>2020 ж</c:v>
                </c:pt>
                <c:pt idx="2">
                  <c:v>2021ж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49027</c:v>
                </c:pt>
                <c:pt idx="1">
                  <c:v>24843</c:v>
                </c:pt>
                <c:pt idx="2">
                  <c:v>25375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A2-47A6-843E-D029F01251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5697168"/>
        <c:axId val="245696776"/>
        <c:axId val="0"/>
      </c:bar3DChart>
      <c:catAx>
        <c:axId val="2456971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45696776"/>
        <c:crosses val="autoZero"/>
        <c:auto val="1"/>
        <c:lblAlgn val="ctr"/>
        <c:lblOffset val="100"/>
        <c:noMultiLvlLbl val="0"/>
      </c:catAx>
      <c:valAx>
        <c:axId val="245696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5697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2</a:t>
            </a:fld>
            <a:endParaRPr lang="ru-RU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8744" y="1772816"/>
            <a:ext cx="7068344" cy="309634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sz="3200" b="1" i="0" dirty="0">
                <a:solidFill>
                  <a:schemeClr val="tx1"/>
                </a:solidFill>
              </a:rPr>
              <a:t>Қаратал ауданының</a:t>
            </a:r>
            <a:br>
              <a:rPr lang="kk-KZ" sz="3200" b="1" i="0" dirty="0">
                <a:solidFill>
                  <a:schemeClr val="tx1"/>
                </a:solidFill>
              </a:rPr>
            </a:br>
            <a:r>
              <a:rPr lang="kk-KZ" sz="3200" b="1" i="0" dirty="0">
                <a:solidFill>
                  <a:schemeClr val="tx1"/>
                </a:solidFill>
              </a:rPr>
              <a:t>Бастөбе ауылдық округі акімінің аппаратының  2021 жылға </a:t>
            </a:r>
            <a:br>
              <a:rPr lang="kk-KZ" sz="3200" b="1" i="0" dirty="0">
                <a:solidFill>
                  <a:schemeClr val="tx1"/>
                </a:solidFill>
              </a:rPr>
            </a:br>
            <a:r>
              <a:rPr lang="kk-KZ" sz="3200" b="1" i="0" dirty="0">
                <a:solidFill>
                  <a:schemeClr val="tx1"/>
                </a:solidFill>
              </a:rPr>
              <a:t>арналған бюджетінің азаматтық бюджеті</a:t>
            </a:r>
            <a:endParaRPr lang="nl-NL" sz="3200" b="1" i="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>
                <a:latin typeface="Times New Roman" panose="02020603050405020304" pitchFamily="18" charset="0"/>
              </a:rPr>
              <a:t>Бастөбе ауылы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>
                <a:latin typeface="Times New Roman" panose="02020603050405020304" pitchFamily="18" charset="0"/>
              </a:rPr>
              <a:t> 2021ж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09662" y="186994"/>
            <a:ext cx="7775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eaLnBrk="1" hangingPunct="1">
              <a:buFontTx/>
              <a:buNone/>
              <a:defRPr sz="1400" b="1">
                <a:latin typeface="+mj-lt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9pPr>
          </a:lstStyle>
          <a:p>
            <a:r>
              <a:rPr lang="kk-KZ" dirty="0"/>
              <a:t>Қаратал  ауданының Бастөбе ауылдық округі акімінің аппаратының 2021-2023 жылдарда бөлінген бюджет қаржысы</a:t>
            </a:r>
            <a:endParaRPr lang="ru-RU" dirty="0"/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574789219"/>
              </p:ext>
            </p:extLst>
          </p:nvPr>
        </p:nvGraphicFramePr>
        <p:xfrm>
          <a:off x="56456" y="1242536"/>
          <a:ext cx="9316143" cy="5083534"/>
        </p:xfrm>
        <a:graphic>
          <a:graphicData uri="http://schemas.openxmlformats.org/drawingml/2006/table">
            <a:tbl>
              <a:tblPr/>
              <a:tblGrid>
                <a:gridCol w="5420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kk-K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2023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1844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baseline="0" dirty="0">
                          <a:effectLst/>
                          <a:latin typeface="+mj-lt"/>
                        </a:rPr>
                        <a:t>24843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25375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4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Қаладағы аудан, аудандық маңызы бар қала,                                                                                                     кент, ауылдық округ әкімдерінің қызметін қамтамасыз ету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31348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24509</a:t>
                      </a:r>
                    </a:p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26225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Облыстық бюджеттен берілетін трансферттер есебінен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1673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мекендердегі көшелерді жарықтандыру»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2373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987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1056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72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мекендердің санитариясын қамтамасыз ету»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2000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2140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2289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07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 абаттандыру және көгалдандыру»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5699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3325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3558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8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Өңірлерді дамытудың 2025 жылға дейінгі мемлекеттік бағдарламасы шеңберінде өңірлерді экономикалық дамытуға жәрдемдесу бойынша шараларды іске асыруға ауылдық елді мекендерді жайластыруды шешуге арналған іс-шараларды іске асыру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14424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34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Қаладағы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аудан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аудандық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маңызы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бар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қала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,                                                                                                     кент,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ауылдық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округтерде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автомобиль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жолдарының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жұмыс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стетуін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қамтамасыз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ету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>
                          <a:effectLst/>
                          <a:latin typeface="+mj-lt"/>
                        </a:rPr>
                        <a:t>6000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102731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13661980"/>
              </p:ext>
            </p:extLst>
          </p:nvPr>
        </p:nvGraphicFramePr>
        <p:xfrm>
          <a:off x="0" y="1988840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26615</TotalTime>
  <Words>165</Words>
  <Application>Microsoft Office PowerPoint</Application>
  <PresentationFormat>Лист A4 (210x297 мм)</PresentationFormat>
  <Paragraphs>41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Tahoma</vt:lpstr>
      <vt:lpstr>Times New Roman</vt:lpstr>
      <vt:lpstr>Международный</vt:lpstr>
      <vt:lpstr>Қаратал ауданының Бастөбе ауылдық округі акімінің аппаратының  2021 жылға  арналған бюджетінің азаматтық бюджеті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office.ukzsp.taldykorgan27@yandex.kz</cp:lastModifiedBy>
  <cp:revision>1954</cp:revision>
  <cp:lastPrinted>2016-07-20T11:16:55Z</cp:lastPrinted>
  <dcterms:created xsi:type="dcterms:W3CDTF">2004-02-06T14:47:15Z</dcterms:created>
  <dcterms:modified xsi:type="dcterms:W3CDTF">2022-02-07T14:30:55Z</dcterms:modified>
</cp:coreProperties>
</file>