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май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май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31.05.2020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11847,3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1934,3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7748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smtClean="0">
                          <a:effectLst/>
                          <a:latin typeface="Arial Cyr" panose="020B0604020202020204" pitchFamily="34" charset="0"/>
                        </a:rPr>
                        <a:t>782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1383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22552</TotalTime>
  <Words>85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май 2020 года </vt:lpstr>
      <vt:lpstr>Исполнение сельского бюджета за май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1731</cp:revision>
  <cp:lastPrinted>2015-12-28T09:49:08Z</cp:lastPrinted>
  <dcterms:created xsi:type="dcterms:W3CDTF">2004-02-06T14:47:15Z</dcterms:created>
  <dcterms:modified xsi:type="dcterms:W3CDTF">2020-06-10T05:50:17Z</dcterms:modified>
</cp:coreProperties>
</file>