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212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2021 жыл</c:v>
                </c:pt>
                <c:pt idx="1">
                  <c:v>2022 жыл</c:v>
                </c:pt>
                <c:pt idx="2">
                  <c:v>2023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469258</c:v>
                </c:pt>
                <c:pt idx="1">
                  <c:v>502106</c:v>
                </c:pt>
                <c:pt idx="2">
                  <c:v>537320</c:v>
                </c:pt>
              </c:numCache>
            </c:numRef>
          </c:val>
        </c:ser>
        <c:shape val="box"/>
        <c:axId val="116525312"/>
        <c:axId val="56758272"/>
        <c:axId val="0"/>
      </c:bar3DChart>
      <c:catAx>
        <c:axId val="116525312"/>
        <c:scaling>
          <c:orientation val="minMax"/>
        </c:scaling>
        <c:axPos val="b"/>
        <c:tickLblPos val="nextTo"/>
        <c:crossAx val="56758272"/>
        <c:crosses val="autoZero"/>
        <c:auto val="1"/>
        <c:lblAlgn val="ctr"/>
        <c:lblOffset val="100"/>
      </c:catAx>
      <c:valAx>
        <c:axId val="56758272"/>
        <c:scaling>
          <c:orientation val="minMax"/>
        </c:scaling>
        <c:delete val="1"/>
        <c:axPos val="l"/>
        <c:numFmt formatCode="#,##0" sourceLinked="1"/>
        <c:tickLblPos val="none"/>
        <c:crossAx val="116525312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70D5B-9516-4897-A2D0-7AA103FF0A1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E58F4-9FCA-4B9B-9627-36C5F752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E58F4-9FCA-4B9B-9627-36C5F752736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285728"/>
            <a:ext cx="7992888" cy="242889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Ақсу ауданы  жолаушылар көлігі және автомобиль жолдары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ММ-нің   2021-2023 жылға арналған азаматтық бюджеті жобасының  шығыстары орындалуы қалыптастыру кезінде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Қызылағаш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ауылы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714620"/>
            <a:ext cx="5000660" cy="3252661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000372"/>
            <a:ext cx="4071966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57159" y="1452230"/>
          <a:ext cx="8501121" cy="5038223"/>
        </p:xfrm>
        <a:graphic>
          <a:graphicData uri="http://schemas.openxmlformats.org/drawingml/2006/table">
            <a:tbl>
              <a:tblPr/>
              <a:tblGrid>
                <a:gridCol w="5005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8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7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95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65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3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469258,0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502106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537320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5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001 </a:t>
                      </a:r>
                      <a:r>
                        <a:rPr lang="kk-KZ" sz="14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«Жергілікті</a:t>
                      </a:r>
                      <a:r>
                        <a:rPr kumimoji="0" lang="kk-KZ" sz="1400" b="1" i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 деңгейдегі жолаушылар көлігі және автомобиль жолдары саласындағы мемлекеттік саясатты іске асыру </a:t>
                      </a:r>
                      <a:r>
                        <a:rPr kumimoji="0" lang="kk-KZ" sz="1400" b="1" i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8279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8858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9478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78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0</a:t>
                      </a:r>
                      <a:r>
                        <a:rPr kumimoji="0" lang="kk-KZ" sz="1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 «</a:t>
                      </a:r>
                      <a:r>
                        <a:rPr kumimoji="0" lang="kk-KZ" sz="1400" b="1" i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r>
                        <a:rPr kumimoji="0" lang="kk-KZ" sz="1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400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u="none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271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325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592">
                <a:tc>
                  <a:txBody>
                    <a:bodyPr/>
                    <a:lstStyle/>
                    <a:p>
                      <a:r>
                        <a:rPr lang="ru-RU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kk-KZ" sz="1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021 «</a:t>
                      </a:r>
                      <a:r>
                        <a:rPr kumimoji="0" lang="kk-KZ" sz="1400" b="1" i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Елді мекендердегі жол қозғалыстарының қауіпсіздігін қамтамасыз ету</a:t>
                      </a:r>
                      <a:r>
                        <a:rPr kumimoji="0" lang="kk-KZ" sz="1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400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kk-KZ" sz="18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  <a:endParaRPr kumimoji="0" lang="ru-RU" sz="1800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654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670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748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045 «</a:t>
                      </a:r>
                      <a:r>
                        <a:rPr kumimoji="0" lang="kk-KZ" sz="1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Күрделі және орташа аудан көшелерімен елді мекендерінің автомобиль жолдарынжөндеу.</a:t>
                      </a:r>
                      <a:r>
                        <a:rPr kumimoji="0" lang="kk-KZ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460100,0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Calibri"/>
                          <a:cs typeface="Times New Roman"/>
                        </a:rPr>
                        <a:t>492307,0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Calibri"/>
                          <a:cs typeface="Times New Roman"/>
                        </a:rPr>
                        <a:t>526769,0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214282" y="214290"/>
            <a:ext cx="8715436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Ақсу ауданы  жолаушылар көлігі және автомобиль жолдары ММ-нің   2021-2023 жылға арналған азаматтық бюджеті жобасының  шығыстары орындалуы қалыптастыру кезінде</a:t>
            </a:r>
            <a:endParaRPr lang="ru-RU" sz="24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1857364"/>
          <a:ext cx="8215370" cy="466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428596" y="476672"/>
            <a:ext cx="8286808" cy="12241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Ақсу ауданы  жолаушылар көлігі және автомобиль жолдары ММ-нің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2021-2023 жылға арналған азаматтық бюджеті жобасының  шығыстары орындалуы қалыптастыру кезінде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215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380</TotalTime>
  <Words>130</Words>
  <Application>Microsoft Office PowerPoint</Application>
  <PresentationFormat>Экран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«Ақсу ауданы  жолаушылар көлігі және автомобиль жолдары»    ММ-нің   2021-2023 жылға арналған азаматтық бюджеті жобасының  шығыстары орындалуы қалыптастыру кезінде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45</cp:revision>
  <dcterms:created xsi:type="dcterms:W3CDTF">2019-10-29T05:55:48Z</dcterms:created>
  <dcterms:modified xsi:type="dcterms:W3CDTF">2020-05-15T04:43:43Z</dcterms:modified>
</cp:coreProperties>
</file>