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Алғабас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мамыр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Алғабас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наурыз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268254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31.03.2020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57568,0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29468,0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7682,0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26107,0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14734,0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5451,0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66" name="Object 102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66" name="Worksheet" r:id="rId5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24107</TotalTime>
  <Words>78</Words>
  <Application>Microsoft Office PowerPoint</Application>
  <PresentationFormat>Лист A4 (210x297 мм)</PresentationFormat>
  <Paragraphs>26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Алғабас ауылдық округінің 2020 жылдың мамыр айына  арналған азаматтық бюджетінің игерілуі</vt:lpstr>
      <vt:lpstr>2020 жылдың наурыз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1806</cp:revision>
  <cp:lastPrinted>2016-07-20T11:16:55Z</cp:lastPrinted>
  <dcterms:created xsi:type="dcterms:W3CDTF">2004-02-06T14:47:15Z</dcterms:created>
  <dcterms:modified xsi:type="dcterms:W3CDTF">2020-06-29T06:58:27Z</dcterms:modified>
</cp:coreProperties>
</file>