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FF"/>
    <a:srgbClr val="FFEACD"/>
    <a:srgbClr val="FFFFCC"/>
    <a:srgbClr val="CCECFF"/>
    <a:srgbClr val="FFFF00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2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тұрғын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үй-коммуналдық шаруашылық және тұрғын үй инспекция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бөлімінің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kk-KZ" sz="3200" b="1" i="1" dirty="0"/>
              <a:t>жылға қаңтар айының орындау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арналған</a:t>
            </a:r>
            <a:r>
              <a:rPr lang="en-US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 </a:t>
            </a:r>
            <a:r>
              <a:rPr lang="kk-KZ" sz="2400" b="1" dirty="0">
                <a:latin typeface="Times New Roman" panose="02020603050405020304" pitchFamily="18" charset="0"/>
              </a:rPr>
              <a:t>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</a:t>
            </a:r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908720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FF0000"/>
                </a:solidFill>
              </a:rPr>
              <a:t>2020 жылға арналған шығыстар бойынша Бюджет" Көксу ауданының тұрғын үй-коммуналдық шаруашылық және тұрғын үй инспекциясы бөлімі " мемлекеттік мекемесі 2020 жылға арналған міндеттемелер мен төлемдерді қаржыландыру жоспары бойынша-430739,0 мың теңге 2020 жылға 31 қаңтарға игерілгені-138796,39 мың теңге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FF0000"/>
                </a:solidFill>
              </a:rPr>
              <a:t>001 Жергілікті деңгейде тұрғын үй-коммуналдық шаруашылық және тұрғын үй қоры саласындағы мемлекеттік саясатты іске асыру жөніндегі қызметтер бөлімді ұстауға 2020 жылы - 10579,0 мың теңге бөлінді,игерілгені -577,1 мың теңге, оның ішінде штаттық бірліктер бойынша еңбекақы және табыс салығы және т.б. 4811,0 мың теңге бөлінді.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kk-KZ" sz="1600" dirty="0">
                <a:solidFill>
                  <a:srgbClr val="FF0000"/>
                </a:solidFill>
              </a:rPr>
              <a:t>Игерілгені-398,36 мың теңге, сауықтыруға 797,0 мың теңге әлеуметтік салық-260,0 мың теңге игерілгені-21,5 мың теңге,әлеуметтік аударымдар-150,0 мың теңге, -12,5 мың теңге шығын, автокөлікті сақтандыру-18,0 мың теңге,медициналық сақтандыру-96,0 мың теңге игерілгені-7,9 мың теңге, техникалық қызметкерлердің еңбекақысы – 1511,0 мың теңге орындалғаны 125,9 мың теңге,техникалық қызметкерлердің салықтары-156,0 мың тенге игерілгені-10,8 мың теңге,іссапар техникалық персоналына 40,0 мың теңге, бензин сатып алуға-468,0 мың теңге, кеңсе тауарларын сатып алуға – 495,0 мың теңге, Интернет желісіне қызмет көрсетуге байланыс қызметіне-384,0 мың теңге, банк қызметтеріне, ұйымдастыру техникасын жөндеу бойынша қызметтерге, автокөлікті жөндеуге-978,0 мың теңге, іссапар-371,0 теңге, Басқа да ағымдағы шығыстарға -44,0 мың теңге,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764704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азаматтардың жекелеген санаттарын тұрғын үймен қамтамасыз ету-19500,0 мың теңге.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елді мекендерді абаттандыру және көгалдандыру-378060,0 мың теңге.игерілгені-138219,0 мың теңге</a:t>
            </a:r>
            <a:r>
              <a:rPr lang="kk-KZ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00FFFF"/>
                </a:solidFill>
              </a:rPr>
              <a:t>.</a:t>
            </a:r>
            <a:endParaRPr lang="ru-RU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68624" y="249289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FFFF"/>
                </a:solidFill>
              </a:rPr>
              <a:t>әлеуметтік көмек ретінде тұрғын үй сертификаттарын беру-15000,0 мың теңге. </a:t>
            </a:r>
            <a:endParaRPr lang="ru-RU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2" y="980728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2680" y="764704"/>
            <a:ext cx="5356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6500" y="2967335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113-төмен </a:t>
            </a:r>
            <a:r>
              <a:rPr lang="ru-RU" dirty="0" err="1">
                <a:solidFill>
                  <a:srgbClr val="FF0000"/>
                </a:solidFill>
              </a:rPr>
              <a:t>тұрған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бюджеттерге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берілетін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ағымдағы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нысаналы</a:t>
            </a:r>
            <a:r>
              <a:rPr lang="ru-RU" dirty="0">
                <a:solidFill>
                  <a:srgbClr val="FF0000"/>
                </a:solidFill>
              </a:rPr>
              <a:t> трансферттер-7600,0 </a:t>
            </a:r>
            <a:r>
              <a:rPr lang="ru-RU" dirty="0" err="1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теңге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1080918"/>
            <a:ext cx="807958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2" y="764704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26340</TotalTime>
  <Words>266</Words>
  <Application>Microsoft Office PowerPoint</Application>
  <PresentationFormat>Лист A4 (210x297 мм)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Көксу ауданының тұрғын үй-коммуналдық шаруашылық және тұрғын үй инспекция бөлімінің 2020 жылға қаңтар айының орындау арналған азаматтық бюджеті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1963</cp:revision>
  <cp:lastPrinted>2016-07-20T11:16:55Z</cp:lastPrinted>
  <dcterms:created xsi:type="dcterms:W3CDTF">2004-02-06T14:47:15Z</dcterms:created>
  <dcterms:modified xsi:type="dcterms:W3CDTF">2020-04-28T18:28:05Z</dcterms:modified>
</cp:coreProperties>
</file>