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 varScale="1">
        <p:scale>
          <a:sx n="111" d="100"/>
          <a:sy n="111" d="100"/>
        </p:scale>
        <p:origin x="24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ауыл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шаруашылығы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7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61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20036</c:v>
                </c:pt>
                <c:pt idx="1">
                  <c:v>21038</c:v>
                </c:pt>
                <c:pt idx="2">
                  <c:v>22090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D-4066-9B24-A70B3E74E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800320"/>
        <c:axId val="111801856"/>
        <c:axId val="0"/>
      </c:bar3DChart>
      <c:catAx>
        <c:axId val="11180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801856"/>
        <c:crosses val="autoZero"/>
        <c:auto val="1"/>
        <c:lblAlgn val="ctr"/>
        <c:lblOffset val="100"/>
        <c:noMultiLvlLbl val="0"/>
      </c:catAx>
      <c:valAx>
        <c:axId val="111801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180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ауыл  </a:t>
            </a:r>
            <a:r>
              <a:rPr lang="kk-KZ" sz="3200" b="1" i="0" dirty="0" smtClean="0">
                <a:solidFill>
                  <a:schemeClr val="tx1"/>
                </a:solidFill>
              </a:rPr>
              <a:t>шаруашылығы </a:t>
            </a:r>
            <a:r>
              <a:rPr lang="kk-KZ" sz="3200" b="1" i="0" dirty="0" smtClean="0">
                <a:solidFill>
                  <a:schemeClr val="tx1"/>
                </a:solidFill>
              </a:rPr>
              <a:t>бөлімінің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2019 жылға арналған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азаматтық </a:t>
            </a:r>
            <a:r>
              <a:rPr lang="kk-KZ" sz="3200" b="1" i="0" dirty="0" smtClean="0">
                <a:solidFill>
                  <a:schemeClr val="tx1"/>
                </a:solidFill>
              </a:rPr>
              <a:t>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Үштөбе қаласы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963342"/>
              </p:ext>
            </p:extLst>
          </p:nvPr>
        </p:nvGraphicFramePr>
        <p:xfrm>
          <a:off x="1208584" y="1340768"/>
          <a:ext cx="7389813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Диаграмма" r:id="rId3" imgW="6600684" imgH="4410204" progId="MSGraph.Chart.8">
                  <p:embed followColorScheme="full"/>
                </p:oleObj>
              </mc:Choice>
              <mc:Fallback>
                <p:oleObj name="Диаграмма" r:id="rId3" imgW="6600684" imgH="4410204" progId="MSGraph.Chart.8">
                  <p:embed followColorScheme="full"/>
                  <p:pic>
                    <p:nvPicPr>
                      <p:cNvPr id="0" name="Picture 10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1340768"/>
                        <a:ext cx="7389813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100%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224808" y="1916832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>
                <a:latin typeface="+mj-lt"/>
              </a:rPr>
              <a:t>Жергілікті деңгейде ауыл шаруашылығы  саласындағы мемлекеттік саясатты іске асыру жөніндегі </a:t>
            </a:r>
            <a:r>
              <a:rPr lang="kk-KZ" sz="1200" i="1" dirty="0" smtClean="0">
                <a:latin typeface="+mj-lt"/>
              </a:rPr>
              <a:t>қызметтер 20036,0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мың  </a:t>
            </a:r>
            <a:r>
              <a:rPr lang="kk-KZ" sz="1200" b="1" i="1" dirty="0">
                <a:latin typeface="+mj-lt"/>
              </a:rPr>
              <a:t>теңге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Қаратал ауданының ауыл шаруашылық бөлімінің 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 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20036,0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Қаратал ауданының ауыл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шаруашылығы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бөлімінің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6027743"/>
              </p:ext>
            </p:extLst>
          </p:nvPr>
        </p:nvGraphicFramePr>
        <p:xfrm>
          <a:off x="344488" y="2420889"/>
          <a:ext cx="9217024" cy="270829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20036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21038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22090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 деңгейде ауыл шарашылық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20036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21038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22090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1130438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26223</TotalTime>
  <Words>92</Words>
  <Application>Microsoft Office PowerPoint</Application>
  <PresentationFormat>Лист A4 (210x297 мм)</PresentationFormat>
  <Paragraphs>23</Paragraphs>
  <Slides>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Международный</vt:lpstr>
      <vt:lpstr>Диаграмма</vt:lpstr>
      <vt:lpstr>Қаратал  ауданының ауыл  шаруашылығы бөлімінің  2019 жылға арналған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1934</cp:revision>
  <cp:lastPrinted>2016-07-20T11:16:55Z</cp:lastPrinted>
  <dcterms:created xsi:type="dcterms:W3CDTF">2004-02-06T14:47:15Z</dcterms:created>
  <dcterms:modified xsi:type="dcterms:W3CDTF">2019-11-13T10:04:22Z</dcterms:modified>
</cp:coreProperties>
</file>