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2016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июнь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июнь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30.06.2020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124674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12336,1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1672,1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9096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20517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1525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9763" cy="4413250"/>
        </p:xfrm>
        <a:graphic>
          <a:graphicData uri="http://schemas.openxmlformats.org/presentationml/2006/ole">
            <p:oleObj spid="_x0000_s11377" name="Worksheet" r:id="rId6" imgW="8791547" imgH="621032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22557</TotalTime>
  <Words>84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Гражданский бюджет  Лабасинского сельского округа исполнение бюджета на июнь 2020 года </vt:lpstr>
      <vt:lpstr>Исполнение сельского бюджета за июнь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1732</cp:revision>
  <cp:lastPrinted>2015-12-28T09:49:08Z</cp:lastPrinted>
  <dcterms:created xsi:type="dcterms:W3CDTF">2004-02-06T14:47:15Z</dcterms:created>
  <dcterms:modified xsi:type="dcterms:W3CDTF">2020-07-23T09:14:02Z</dcterms:modified>
</cp:coreProperties>
</file>