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9" r:id="rId1"/>
  </p:sldMasterIdLst>
  <p:notesMasterIdLst>
    <p:notesMasterId r:id="rId6"/>
  </p:notesMasterIdLst>
  <p:handoutMasterIdLst>
    <p:handoutMasterId r:id="rId7"/>
  </p:handoutMasterIdLst>
  <p:sldIdLst>
    <p:sldId id="1078" r:id="rId2"/>
    <p:sldId id="1096" r:id="rId3"/>
    <p:sldId id="1111" r:id="rId4"/>
    <p:sldId id="1162" r:id="rId5"/>
  </p:sldIdLst>
  <p:sldSz cx="9906000" cy="6858000" type="A4"/>
  <p:notesSz cx="6858000" cy="994727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FFCC"/>
    <a:srgbClr val="CCECFF"/>
    <a:srgbClr val="00FFFF"/>
    <a:srgbClr val="33CCCC"/>
    <a:srgbClr val="CCFFFF"/>
    <a:srgbClr val="008000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30" autoAdjust="0"/>
    <p:restoredTop sz="97891" autoAdjust="0"/>
  </p:normalViewPr>
  <p:slideViewPr>
    <p:cSldViewPr>
      <p:cViewPr varScale="1">
        <p:scale>
          <a:sx n="69" d="100"/>
          <a:sy n="69" d="100"/>
        </p:scale>
        <p:origin x="990" y="7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8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0248918140088126E-2"/>
          <c:y val="5.0884857383634664E-2"/>
          <c:w val="0.98975109809663253"/>
          <c:h val="0.59513274336283184"/>
        </c:manualLayout>
      </c:layout>
      <c:pie3D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Восток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dPt>
            <c:idx val="0"/>
            <c:bubble3D val="0"/>
            <c:spPr>
              <a:solidFill>
                <a:srgbClr val="FF0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64CB-4ED3-9FD7-549CDA9A8A3E}"/>
              </c:ext>
            </c:extLst>
          </c:dPt>
          <c:dPt>
            <c:idx val="1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64CB-4ED3-9FD7-549CDA9A8A3E}"/>
              </c:ext>
            </c:extLst>
          </c:dPt>
          <c:dPt>
            <c:idx val="2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64CB-4ED3-9FD7-549CDA9A8A3E}"/>
              </c:ext>
            </c:extLst>
          </c:dPt>
          <c:dPt>
            <c:idx val="3"/>
            <c:bubble3D val="0"/>
            <c:spPr>
              <a:solidFill>
                <a:srgbClr val="FFFF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64CB-4ED3-9FD7-549CDA9A8A3E}"/>
              </c:ext>
            </c:extLst>
          </c:dPt>
          <c:dPt>
            <c:idx val="4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64CB-4ED3-9FD7-549CDA9A8A3E}"/>
              </c:ext>
            </c:extLst>
          </c:dPt>
          <c:dPt>
            <c:idx val="5"/>
            <c:bubble3D val="0"/>
            <c:spPr>
              <a:solidFill>
                <a:srgbClr val="FFFF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64CB-4ED3-9FD7-549CDA9A8A3E}"/>
              </c:ext>
            </c:extLst>
          </c:dPt>
          <c:cat>
            <c:strRef>
              <c:f>Sheet1!$B$1:$H$1</c:f>
              <c:strCache>
                <c:ptCount val="3"/>
                <c:pt idx="0">
                  <c:v>1 кв</c:v>
                </c:pt>
                <c:pt idx="1">
                  <c:v>1 кв</c:v>
                </c:pt>
                <c:pt idx="2">
                  <c:v>2 кв</c:v>
                </c:pt>
              </c:strCache>
            </c:strRef>
          </c:cat>
          <c:val>
            <c:numRef>
              <c:f>Sheet1!$B$2:$G$2</c:f>
              <c:numCache>
                <c:formatCode>0.00%</c:formatCode>
                <c:ptCount val="6"/>
                <c:pt idx="0">
                  <c:v>0.35099999999999998</c:v>
                </c:pt>
                <c:pt idx="1">
                  <c:v>2.5999999999999999E-2</c:v>
                </c:pt>
                <c:pt idx="2">
                  <c:v>0.60099999999999998</c:v>
                </c:pt>
                <c:pt idx="3">
                  <c:v>0.22700000000000001</c:v>
                </c:pt>
                <c:pt idx="4">
                  <c:v>0.13300000000000001</c:v>
                </c:pt>
                <c:pt idx="5">
                  <c:v>1.2999999999999999E-2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64CB-4ED3-9FD7-549CDA9A8A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800" dirty="0" smtClean="0">
                <a:latin typeface="+mj-lt"/>
              </a:rPr>
              <a:t> Расходная</a:t>
            </a:r>
            <a:r>
              <a:rPr lang="ru-RU" sz="1800" baseline="0" dirty="0" smtClean="0">
                <a:latin typeface="+mj-lt"/>
              </a:rPr>
              <a:t> часть бюджета </a:t>
            </a:r>
            <a:r>
              <a:rPr lang="ru-RU" sz="1800" dirty="0" smtClean="0">
                <a:latin typeface="+mj-lt"/>
              </a:rPr>
              <a:t>ГУ «Аппарат</a:t>
            </a:r>
            <a:r>
              <a:rPr lang="ru-RU" sz="1800" baseline="0" dirty="0" smtClean="0">
                <a:latin typeface="+mj-lt"/>
              </a:rPr>
              <a:t> </a:t>
            </a:r>
            <a:r>
              <a:rPr lang="ru-RU" sz="1800" baseline="0" dirty="0" err="1" smtClean="0">
                <a:latin typeface="+mj-lt"/>
              </a:rPr>
              <a:t>акима</a:t>
            </a:r>
            <a:r>
              <a:rPr lang="ru-RU" sz="1800" baseline="0" dirty="0" smtClean="0">
                <a:latin typeface="+mj-lt"/>
              </a:rPr>
              <a:t> </a:t>
            </a:r>
            <a:r>
              <a:rPr lang="ru-RU" sz="1800" baseline="0" dirty="0" err="1" smtClean="0">
                <a:latin typeface="+mj-lt"/>
              </a:rPr>
              <a:t>Балпыкского</a:t>
            </a:r>
            <a:r>
              <a:rPr lang="ru-RU" sz="1800" baseline="0" dirty="0" smtClean="0">
                <a:latin typeface="+mj-lt"/>
              </a:rPr>
              <a:t> сельского округа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dirty="0" err="1" smtClean="0">
                <a:latin typeface="+mj-lt"/>
              </a:rPr>
              <a:t>Каратальского</a:t>
            </a:r>
            <a:r>
              <a:rPr lang="ru-RU" sz="1800" dirty="0" smtClean="0">
                <a:latin typeface="+mj-lt"/>
              </a:rPr>
              <a:t> района» на </a:t>
            </a:r>
            <a:r>
              <a:rPr lang="ru-RU" sz="1800" dirty="0" smtClean="0">
                <a:latin typeface="+mj-lt"/>
              </a:rPr>
              <a:t>2020-2022 </a:t>
            </a:r>
            <a:r>
              <a:rPr lang="ru-RU" sz="1800" dirty="0" smtClean="0">
                <a:latin typeface="+mj-lt"/>
              </a:rPr>
              <a:t>годы</a:t>
            </a:r>
            <a:endParaRPr lang="ru-RU" sz="1800" dirty="0">
              <a:latin typeface="+mj-lt"/>
            </a:endParaRPr>
          </a:p>
        </c:rich>
      </c:tx>
      <c:layout>
        <c:manualLayout>
          <c:xMode val="edge"/>
          <c:yMode val="edge"/>
          <c:x val="0.10666458840887323"/>
          <c:y val="1.6638616840952903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9545352638355368E-2"/>
          <c:y val="0.11210467020467953"/>
          <c:w val="0.90011690200089267"/>
          <c:h val="0.8172742197322485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lumMod val="95000"/>
                  </a:schemeClr>
                </a:gs>
                <a:gs pos="100000">
                  <a:schemeClr val="accent6">
                    <a:shade val="82000"/>
                    <a:satMod val="125000"/>
                    <a:lumMod val="74000"/>
                  </a:schemeClr>
                </a:gs>
              </a:gsLst>
              <a:lin ang="5400000" scaled="0"/>
            </a:gradFill>
            <a:ln>
              <a:noFill/>
            </a:ln>
            <a:effectLst>
              <a:reflection blurRad="38100" stA="26000" endPos="23000" dist="25400" dir="5400000" sy="-100000" rotWithShape="0"/>
            </a:effectLst>
            <a:scene3d>
              <a:camera prst="orthographicFront">
                <a:rot lat="0" lon="0" rev="0"/>
              </a:camera>
              <a:lightRig rig="balanced" dir="tr"/>
            </a:scene3d>
            <a:sp3d contourW="14605" prstMaterial="plastic">
              <a:bevelT w="50800"/>
              <a:contourClr>
                <a:schemeClr val="accent6">
                  <a:shade val="30000"/>
                  <a:satMod val="120000"/>
                </a:schemeClr>
              </a:contourClr>
            </a:sp3d>
          </c:spPr>
          <c:invertIfNegative val="0"/>
          <c:cat>
            <c:strRef>
              <c:f>Лист1!$A$2:$A$4</c:f>
              <c:strCache>
                <c:ptCount val="3"/>
                <c:pt idx="0">
                  <c:v>2019 год</c:v>
                </c:pt>
                <c:pt idx="1">
                  <c:v>2020 год</c:v>
                </c:pt>
                <c:pt idx="2">
                  <c:v>2021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31873</c:v>
                </c:pt>
                <c:pt idx="1">
                  <c:v>33467</c:v>
                </c:pt>
                <c:pt idx="2">
                  <c:v>35141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55E-43F3-9E12-DAC378460B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80761824"/>
        <c:axId val="380762216"/>
        <c:axId val="0"/>
      </c:bar3DChart>
      <c:catAx>
        <c:axId val="380761824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380762216"/>
        <c:crosses val="autoZero"/>
        <c:auto val="1"/>
        <c:lblAlgn val="ctr"/>
        <c:lblOffset val="100"/>
        <c:noMultiLvlLbl val="0"/>
      </c:catAx>
      <c:valAx>
        <c:axId val="38076221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8076182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96572" cy="461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448" tIns="44226" rIns="88448" bIns="44226" numCol="1" anchor="t" anchorCtr="0" compatLnSpc="1">
            <a:prstTxWarp prst="textNoShape">
              <a:avLst/>
            </a:prstTxWarp>
          </a:bodyPr>
          <a:lstStyle>
            <a:lvl1pPr defTabSz="883337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3891" y="1"/>
            <a:ext cx="2919696" cy="461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448" tIns="44226" rIns="88448" bIns="44226" numCol="1" anchor="t" anchorCtr="0" compatLnSpc="1">
            <a:prstTxWarp prst="textNoShape">
              <a:avLst/>
            </a:prstTxWarp>
          </a:bodyPr>
          <a:lstStyle>
            <a:lvl1pPr algn="r" defTabSz="883337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5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57388"/>
            <a:ext cx="2996572" cy="4628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448" tIns="44226" rIns="88448" bIns="44226" numCol="1" anchor="b" anchorCtr="0" compatLnSpc="1">
            <a:prstTxWarp prst="textNoShape">
              <a:avLst/>
            </a:prstTxWarp>
          </a:bodyPr>
          <a:lstStyle>
            <a:lvl1pPr defTabSz="883337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5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3891" y="9457388"/>
            <a:ext cx="2919696" cy="4628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448" tIns="44226" rIns="88448" bIns="44226" numCol="1" anchor="b" anchorCtr="0" compatLnSpc="1">
            <a:prstTxWarp prst="textNoShape">
              <a:avLst/>
            </a:prstTxWarp>
          </a:bodyPr>
          <a:lstStyle>
            <a:lvl1pPr algn="r" defTabSz="883337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93817B2B-35E0-4DD8-A433-81307B3734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35055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0556" cy="540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98" tIns="44644" rIns="89298" bIns="44644" numCol="1" anchor="t" anchorCtr="0" compatLnSpc="1">
            <a:prstTxWarp prst="textNoShape">
              <a:avLst/>
            </a:prstTxWarp>
          </a:bodyPr>
          <a:lstStyle>
            <a:lvl1pPr defTabSz="891324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5493" y="0"/>
            <a:ext cx="2898874" cy="540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98" tIns="44644" rIns="89298" bIns="44644" numCol="1" anchor="t" anchorCtr="0" compatLnSpc="1">
            <a:prstTxWarp prst="textNoShape">
              <a:avLst/>
            </a:prstTxWarp>
          </a:bodyPr>
          <a:lstStyle>
            <a:lvl1pPr algn="r" defTabSz="891324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1525" y="763588"/>
            <a:ext cx="5399088" cy="37385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3336" y="4735056"/>
            <a:ext cx="5019377" cy="4504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98" tIns="44644" rIns="89298" bIns="446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Щелчок правит 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6930"/>
            <a:ext cx="2980556" cy="4580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98" tIns="44644" rIns="89298" bIns="44644" numCol="1" anchor="b" anchorCtr="0" compatLnSpc="1">
            <a:prstTxWarp prst="textNoShape">
              <a:avLst/>
            </a:prstTxWarp>
          </a:bodyPr>
          <a:lstStyle>
            <a:lvl1pPr defTabSz="891324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5493" y="9466930"/>
            <a:ext cx="2898874" cy="4580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98" tIns="44644" rIns="89298" bIns="44644" numCol="1" anchor="b" anchorCtr="0" compatLnSpc="1">
            <a:prstTxWarp prst="textNoShape">
              <a:avLst/>
            </a:prstTxWarp>
          </a:bodyPr>
          <a:lstStyle>
            <a:lvl1pPr algn="r" defTabSz="891324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D19ADA20-0FCC-46AF-956C-D6925C69FD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51660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6442" indent="-287093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9968" indent="-229674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9316" indent="-229674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68665" indent="-229674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28014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87363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46712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06061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37042AB-CC0B-41EA-9FF9-88AD3A585F66}" type="slidenum">
              <a:rPr lang="ru-RU" smtClean="0">
                <a:latin typeface="Times New Roman" panose="02020603050405020304" pitchFamily="18" charset="0"/>
              </a:rPr>
              <a:pPr/>
              <a:t>1</a:t>
            </a:fld>
            <a:endParaRPr lang="ru-RU" smtClean="0">
              <a:latin typeface="Times New Roman" panose="02020603050405020304" pitchFamily="18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38188" y="747713"/>
            <a:ext cx="5384800" cy="3727450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082" y="4722332"/>
            <a:ext cx="5485439" cy="4477387"/>
          </a:xfrm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0826168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6442" indent="-287093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9968" indent="-229674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9316" indent="-229674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68665" indent="-229674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28014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87363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46712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06061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E5A3AAD-768F-483D-B896-0AAC939E95D8}" type="slidenum">
              <a:rPr lang="ru-RU" smtClean="0">
                <a:latin typeface="Times New Roman" panose="02020603050405020304" pitchFamily="18" charset="0"/>
              </a:rPr>
              <a:pPr/>
              <a:t>3</a:t>
            </a:fld>
            <a:endParaRPr lang="ru-RU" smtClean="0">
              <a:latin typeface="Times New Roman" panose="02020603050405020304" pitchFamily="18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39775" y="747713"/>
            <a:ext cx="5384800" cy="3727450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082" y="4722332"/>
            <a:ext cx="5485439" cy="4477387"/>
          </a:xfrm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337400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-19050"/>
            <a:ext cx="9906000" cy="6877050"/>
            <a:chOff x="0" y="-12"/>
            <a:chExt cx="5760" cy="433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>
              <a:off x="1104" y="1008"/>
              <a:ext cx="4656" cy="331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-12"/>
              <a:ext cx="5760" cy="1045"/>
              <a:chOff x="0" y="-9"/>
              <a:chExt cx="5760" cy="1045"/>
            </a:xfrm>
          </p:grpSpPr>
          <p:sp>
            <p:nvSpPr>
              <p:cNvPr id="8" name="Freeform 5"/>
              <p:cNvSpPr>
                <a:spLocks/>
              </p:cNvSpPr>
              <p:nvPr userDrawn="1"/>
            </p:nvSpPr>
            <p:spPr bwMode="ltGray">
              <a:xfrm>
                <a:off x="0" y="4"/>
                <a:ext cx="5760" cy="1032"/>
              </a:xfrm>
              <a:custGeom>
                <a:avLst/>
                <a:gdLst>
                  <a:gd name="T0" fmla="*/ 27173 w 4848"/>
                  <a:gd name="T1" fmla="*/ 2614613 h 432"/>
                  <a:gd name="T2" fmla="*/ 0 w 4848"/>
                  <a:gd name="T3" fmla="*/ 2614613 h 432"/>
                  <a:gd name="T4" fmla="*/ 0 w 4848"/>
                  <a:gd name="T5" fmla="*/ 0 h 432"/>
                  <a:gd name="T6" fmla="*/ 27173 w 4848"/>
                  <a:gd name="T7" fmla="*/ 0 h 432"/>
                  <a:gd name="T8" fmla="*/ 27173 w 4848"/>
                  <a:gd name="T9" fmla="*/ 2614613 h 4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848" h="432">
                    <a:moveTo>
                      <a:pt x="4848" y="432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4848" y="0"/>
                    </a:lnTo>
                    <a:lnTo>
                      <a:pt x="4848" y="432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2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9" name="Group 6"/>
              <p:cNvGrpSpPr>
                <a:grpSpLocks/>
              </p:cNvGrpSpPr>
              <p:nvPr userDrawn="1"/>
            </p:nvGrpSpPr>
            <p:grpSpPr bwMode="auto">
              <a:xfrm>
                <a:off x="333" y="-9"/>
                <a:ext cx="5176" cy="1044"/>
                <a:chOff x="333" y="-9"/>
                <a:chExt cx="5176" cy="1044"/>
              </a:xfrm>
            </p:grpSpPr>
            <p:sp>
              <p:nvSpPr>
                <p:cNvPr id="38" name="Freeform 7"/>
                <p:cNvSpPr>
                  <a:spLocks/>
                </p:cNvSpPr>
                <p:nvPr userDrawn="1"/>
              </p:nvSpPr>
              <p:spPr bwMode="ltGray">
                <a:xfrm>
                  <a:off x="3230" y="949"/>
                  <a:ext cx="17" cy="20"/>
                </a:xfrm>
                <a:custGeom>
                  <a:avLst/>
                  <a:gdLst>
                    <a:gd name="T0" fmla="*/ 18 w 15"/>
                    <a:gd name="T1" fmla="*/ 3 h 23"/>
                    <a:gd name="T2" fmla="*/ 52 w 15"/>
                    <a:gd name="T3" fmla="*/ 3 h 23"/>
                    <a:gd name="T4" fmla="*/ 46 w 15"/>
                    <a:gd name="T5" fmla="*/ 4 h 23"/>
                    <a:gd name="T6" fmla="*/ 18 w 15"/>
                    <a:gd name="T7" fmla="*/ 3 h 23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15" h="23">
                      <a:moveTo>
                        <a:pt x="5" y="11"/>
                      </a:moveTo>
                      <a:cubicBezTo>
                        <a:pt x="2" y="1"/>
                        <a:pt x="7" y="0"/>
                        <a:pt x="15" y="5"/>
                      </a:cubicBezTo>
                      <a:cubicBezTo>
                        <a:pt x="14" y="9"/>
                        <a:pt x="15" y="13"/>
                        <a:pt x="13" y="17"/>
                      </a:cubicBezTo>
                      <a:cubicBezTo>
                        <a:pt x="9" y="23"/>
                        <a:pt x="0" y="16"/>
                        <a:pt x="5" y="1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9" name="Freeform 8"/>
                <p:cNvSpPr>
                  <a:spLocks/>
                </p:cNvSpPr>
                <p:nvPr userDrawn="1"/>
              </p:nvSpPr>
              <p:spPr bwMode="ltGray">
                <a:xfrm>
                  <a:off x="3406" y="1015"/>
                  <a:ext cx="21" cy="20"/>
                </a:xfrm>
                <a:custGeom>
                  <a:avLst/>
                  <a:gdLst>
                    <a:gd name="T0" fmla="*/ 3 w 20"/>
                    <a:gd name="T1" fmla="*/ 3 h 23"/>
                    <a:gd name="T2" fmla="*/ 21 w 20"/>
                    <a:gd name="T3" fmla="*/ 3 h 23"/>
                    <a:gd name="T4" fmla="*/ 7 w 20"/>
                    <a:gd name="T5" fmla="*/ 5 h 23"/>
                    <a:gd name="T6" fmla="*/ 3 w 20"/>
                    <a:gd name="T7" fmla="*/ 3 h 23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0" h="23">
                      <a:moveTo>
                        <a:pt x="3" y="13"/>
                      </a:moveTo>
                      <a:cubicBezTo>
                        <a:pt x="0" y="5"/>
                        <a:pt x="2" y="0"/>
                        <a:pt x="11" y="3"/>
                      </a:cubicBezTo>
                      <a:cubicBezTo>
                        <a:pt x="16" y="10"/>
                        <a:pt x="20" y="23"/>
                        <a:pt x="7" y="19"/>
                      </a:cubicBezTo>
                      <a:cubicBezTo>
                        <a:pt x="6" y="17"/>
                        <a:pt x="3" y="13"/>
                        <a:pt x="3" y="13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0" name="Freeform 9"/>
                <p:cNvSpPr>
                  <a:spLocks/>
                </p:cNvSpPr>
                <p:nvPr userDrawn="1"/>
              </p:nvSpPr>
              <p:spPr bwMode="ltGray">
                <a:xfrm>
                  <a:off x="2909" y="908"/>
                  <a:ext cx="31" cy="34"/>
                </a:xfrm>
                <a:custGeom>
                  <a:avLst/>
                  <a:gdLst>
                    <a:gd name="T0" fmla="*/ 26 w 30"/>
                    <a:gd name="T1" fmla="*/ 4 h 42"/>
                    <a:gd name="T2" fmla="*/ 8 w 30"/>
                    <a:gd name="T3" fmla="*/ 2 h 42"/>
                    <a:gd name="T4" fmla="*/ 0 w 30"/>
                    <a:gd name="T5" fmla="*/ 2 h 42"/>
                    <a:gd name="T6" fmla="*/ 26 w 30"/>
                    <a:gd name="T7" fmla="*/ 2 h 42"/>
                    <a:gd name="T8" fmla="*/ 40 w 30"/>
                    <a:gd name="T9" fmla="*/ 2 h 42"/>
                    <a:gd name="T10" fmla="*/ 38 w 30"/>
                    <a:gd name="T11" fmla="*/ 4 h 42"/>
                    <a:gd name="T12" fmla="*/ 26 w 30"/>
                    <a:gd name="T13" fmla="*/ 4 h 42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30" h="42">
                      <a:moveTo>
                        <a:pt x="16" y="33"/>
                      </a:moveTo>
                      <a:cubicBezTo>
                        <a:pt x="3" y="20"/>
                        <a:pt x="15" y="34"/>
                        <a:pt x="8" y="21"/>
                      </a:cubicBezTo>
                      <a:cubicBezTo>
                        <a:pt x="6" y="17"/>
                        <a:pt x="0" y="9"/>
                        <a:pt x="0" y="9"/>
                      </a:cubicBezTo>
                      <a:cubicBezTo>
                        <a:pt x="5" y="1"/>
                        <a:pt x="7" y="0"/>
                        <a:pt x="16" y="3"/>
                      </a:cubicBezTo>
                      <a:cubicBezTo>
                        <a:pt x="25" y="16"/>
                        <a:pt x="10" y="16"/>
                        <a:pt x="30" y="23"/>
                      </a:cubicBezTo>
                      <a:cubicBezTo>
                        <a:pt x="29" y="26"/>
                        <a:pt x="30" y="29"/>
                        <a:pt x="28" y="31"/>
                      </a:cubicBezTo>
                      <a:cubicBezTo>
                        <a:pt x="15" y="42"/>
                        <a:pt x="16" y="38"/>
                        <a:pt x="16" y="33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1" name="Freeform 10"/>
                <p:cNvSpPr>
                  <a:spLocks/>
                </p:cNvSpPr>
                <p:nvPr userDrawn="1"/>
              </p:nvSpPr>
              <p:spPr bwMode="ltGray">
                <a:xfrm>
                  <a:off x="2551" y="940"/>
                  <a:ext cx="25" cy="12"/>
                </a:xfrm>
                <a:custGeom>
                  <a:avLst/>
                  <a:gdLst>
                    <a:gd name="T0" fmla="*/ 15 w 25"/>
                    <a:gd name="T1" fmla="*/ 2 h 16"/>
                    <a:gd name="T2" fmla="*/ 3 w 25"/>
                    <a:gd name="T3" fmla="*/ 2 h 16"/>
                    <a:gd name="T4" fmla="*/ 15 w 25"/>
                    <a:gd name="T5" fmla="*/ 0 h 16"/>
                    <a:gd name="T6" fmla="*/ 15 w 25"/>
                    <a:gd name="T7" fmla="*/ 2 h 16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5" h="16">
                      <a:moveTo>
                        <a:pt x="15" y="16"/>
                      </a:moveTo>
                      <a:cubicBezTo>
                        <a:pt x="10" y="15"/>
                        <a:pt x="0" y="12"/>
                        <a:pt x="3" y="8"/>
                      </a:cubicBezTo>
                      <a:cubicBezTo>
                        <a:pt x="6" y="4"/>
                        <a:pt x="15" y="0"/>
                        <a:pt x="15" y="0"/>
                      </a:cubicBezTo>
                      <a:cubicBezTo>
                        <a:pt x="17" y="3"/>
                        <a:pt x="25" y="16"/>
                        <a:pt x="15" y="1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2" name="Freeform 11"/>
                <p:cNvSpPr>
                  <a:spLocks/>
                </p:cNvSpPr>
                <p:nvPr userDrawn="1"/>
              </p:nvSpPr>
              <p:spPr bwMode="ltGray">
                <a:xfrm>
                  <a:off x="2443" y="954"/>
                  <a:ext cx="65" cy="39"/>
                </a:xfrm>
                <a:custGeom>
                  <a:avLst/>
                  <a:gdLst>
                    <a:gd name="T0" fmla="*/ 14 w 65"/>
                    <a:gd name="T1" fmla="*/ 4 h 46"/>
                    <a:gd name="T2" fmla="*/ 30 w 65"/>
                    <a:gd name="T3" fmla="*/ 3 h 46"/>
                    <a:gd name="T4" fmla="*/ 42 w 65"/>
                    <a:gd name="T5" fmla="*/ 0 h 46"/>
                    <a:gd name="T6" fmla="*/ 58 w 65"/>
                    <a:gd name="T7" fmla="*/ 3 h 46"/>
                    <a:gd name="T8" fmla="*/ 32 w 65"/>
                    <a:gd name="T9" fmla="*/ 5 h 46"/>
                    <a:gd name="T10" fmla="*/ 12 w 65"/>
                    <a:gd name="T11" fmla="*/ 8 h 46"/>
                    <a:gd name="T12" fmla="*/ 8 w 65"/>
                    <a:gd name="T13" fmla="*/ 3 h 46"/>
                    <a:gd name="T14" fmla="*/ 12 w 65"/>
                    <a:gd name="T15" fmla="*/ 3 h 46"/>
                    <a:gd name="T16" fmla="*/ 14 w 65"/>
                    <a:gd name="T17" fmla="*/ 4 h 4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65" h="46">
                      <a:moveTo>
                        <a:pt x="14" y="24"/>
                      </a:moveTo>
                      <a:cubicBezTo>
                        <a:pt x="18" y="13"/>
                        <a:pt x="16" y="9"/>
                        <a:pt x="30" y="4"/>
                      </a:cubicBezTo>
                      <a:cubicBezTo>
                        <a:pt x="34" y="3"/>
                        <a:pt x="42" y="0"/>
                        <a:pt x="42" y="0"/>
                      </a:cubicBezTo>
                      <a:cubicBezTo>
                        <a:pt x="50" y="1"/>
                        <a:pt x="65" y="0"/>
                        <a:pt x="58" y="12"/>
                      </a:cubicBezTo>
                      <a:cubicBezTo>
                        <a:pt x="53" y="21"/>
                        <a:pt x="40" y="21"/>
                        <a:pt x="32" y="26"/>
                      </a:cubicBezTo>
                      <a:cubicBezTo>
                        <a:pt x="26" y="35"/>
                        <a:pt x="23" y="42"/>
                        <a:pt x="12" y="46"/>
                      </a:cubicBezTo>
                      <a:cubicBezTo>
                        <a:pt x="0" y="42"/>
                        <a:pt x="5" y="30"/>
                        <a:pt x="8" y="20"/>
                      </a:cubicBezTo>
                      <a:cubicBezTo>
                        <a:pt x="9" y="18"/>
                        <a:pt x="10" y="13"/>
                        <a:pt x="12" y="14"/>
                      </a:cubicBezTo>
                      <a:cubicBezTo>
                        <a:pt x="15" y="16"/>
                        <a:pt x="13" y="21"/>
                        <a:pt x="14" y="2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3" name="Freeform 12"/>
                <p:cNvSpPr>
                  <a:spLocks/>
                </p:cNvSpPr>
                <p:nvPr userDrawn="1"/>
              </p:nvSpPr>
              <p:spPr bwMode="ltGray">
                <a:xfrm>
                  <a:off x="2375" y="952"/>
                  <a:ext cx="68" cy="39"/>
                </a:xfrm>
                <a:custGeom>
                  <a:avLst/>
                  <a:gdLst>
                    <a:gd name="T0" fmla="*/ 0 w 69"/>
                    <a:gd name="T1" fmla="*/ 5 h 47"/>
                    <a:gd name="T2" fmla="*/ 18 w 69"/>
                    <a:gd name="T3" fmla="*/ 4 h 47"/>
                    <a:gd name="T4" fmla="*/ 42 w 69"/>
                    <a:gd name="T5" fmla="*/ 1 h 47"/>
                    <a:gd name="T6" fmla="*/ 54 w 69"/>
                    <a:gd name="T7" fmla="*/ 2 h 47"/>
                    <a:gd name="T8" fmla="*/ 40 w 69"/>
                    <a:gd name="T9" fmla="*/ 2 h 47"/>
                    <a:gd name="T10" fmla="*/ 28 w 69"/>
                    <a:gd name="T11" fmla="*/ 5 h 47"/>
                    <a:gd name="T12" fmla="*/ 22 w 69"/>
                    <a:gd name="T13" fmla="*/ 7 h 47"/>
                    <a:gd name="T14" fmla="*/ 16 w 69"/>
                    <a:gd name="T15" fmla="*/ 7 h 47"/>
                    <a:gd name="T16" fmla="*/ 12 w 69"/>
                    <a:gd name="T17" fmla="*/ 6 h 47"/>
                    <a:gd name="T18" fmla="*/ 0 w 69"/>
                    <a:gd name="T19" fmla="*/ 6 h 47"/>
                    <a:gd name="T20" fmla="*/ 0 w 69"/>
                    <a:gd name="T21" fmla="*/ 5 h 47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69" h="47">
                      <a:moveTo>
                        <a:pt x="0" y="31"/>
                      </a:moveTo>
                      <a:cubicBezTo>
                        <a:pt x="7" y="24"/>
                        <a:pt x="9" y="22"/>
                        <a:pt x="18" y="25"/>
                      </a:cubicBezTo>
                      <a:cubicBezTo>
                        <a:pt x="25" y="4"/>
                        <a:pt x="36" y="12"/>
                        <a:pt x="52" y="1"/>
                      </a:cubicBezTo>
                      <a:cubicBezTo>
                        <a:pt x="56" y="2"/>
                        <a:pt x="61" y="0"/>
                        <a:pt x="64" y="3"/>
                      </a:cubicBezTo>
                      <a:cubicBezTo>
                        <a:pt x="69" y="8"/>
                        <a:pt x="50" y="19"/>
                        <a:pt x="50" y="19"/>
                      </a:cubicBezTo>
                      <a:cubicBezTo>
                        <a:pt x="46" y="31"/>
                        <a:pt x="35" y="22"/>
                        <a:pt x="28" y="33"/>
                      </a:cubicBezTo>
                      <a:cubicBezTo>
                        <a:pt x="31" y="41"/>
                        <a:pt x="31" y="44"/>
                        <a:pt x="22" y="47"/>
                      </a:cubicBezTo>
                      <a:cubicBezTo>
                        <a:pt x="20" y="46"/>
                        <a:pt x="18" y="46"/>
                        <a:pt x="16" y="45"/>
                      </a:cubicBezTo>
                      <a:cubicBezTo>
                        <a:pt x="14" y="43"/>
                        <a:pt x="14" y="40"/>
                        <a:pt x="12" y="39"/>
                      </a:cubicBezTo>
                      <a:cubicBezTo>
                        <a:pt x="8" y="37"/>
                        <a:pt x="0" y="35"/>
                        <a:pt x="0" y="35"/>
                      </a:cubicBezTo>
                      <a:cubicBezTo>
                        <a:pt x="2" y="26"/>
                        <a:pt x="3" y="25"/>
                        <a:pt x="0" y="3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4" name="Freeform 13"/>
                <p:cNvSpPr>
                  <a:spLocks/>
                </p:cNvSpPr>
                <p:nvPr userDrawn="1"/>
              </p:nvSpPr>
              <p:spPr bwMode="ltGray">
                <a:xfrm>
                  <a:off x="2007" y="739"/>
                  <a:ext cx="354" cy="228"/>
                </a:xfrm>
                <a:custGeom>
                  <a:avLst/>
                  <a:gdLst>
                    <a:gd name="T0" fmla="*/ 10 w 355"/>
                    <a:gd name="T1" fmla="*/ 2 h 277"/>
                    <a:gd name="T2" fmla="*/ 36 w 355"/>
                    <a:gd name="T3" fmla="*/ 2 h 277"/>
                    <a:gd name="T4" fmla="*/ 46 w 355"/>
                    <a:gd name="T5" fmla="*/ 5 h 277"/>
                    <a:gd name="T6" fmla="*/ 76 w 355"/>
                    <a:gd name="T7" fmla="*/ 7 h 277"/>
                    <a:gd name="T8" fmla="*/ 92 w 355"/>
                    <a:gd name="T9" fmla="*/ 10 h 277"/>
                    <a:gd name="T10" fmla="*/ 122 w 355"/>
                    <a:gd name="T11" fmla="*/ 14 h 277"/>
                    <a:gd name="T12" fmla="*/ 136 w 355"/>
                    <a:gd name="T13" fmla="*/ 18 h 277"/>
                    <a:gd name="T14" fmla="*/ 148 w 355"/>
                    <a:gd name="T15" fmla="*/ 19 h 277"/>
                    <a:gd name="T16" fmla="*/ 154 w 355"/>
                    <a:gd name="T17" fmla="*/ 21 h 277"/>
                    <a:gd name="T18" fmla="*/ 176 w 355"/>
                    <a:gd name="T19" fmla="*/ 22 h 277"/>
                    <a:gd name="T20" fmla="*/ 170 w 355"/>
                    <a:gd name="T21" fmla="*/ 28 h 277"/>
                    <a:gd name="T22" fmla="*/ 177 w 355"/>
                    <a:gd name="T23" fmla="*/ 32 h 277"/>
                    <a:gd name="T24" fmla="*/ 188 w 355"/>
                    <a:gd name="T25" fmla="*/ 33 h 277"/>
                    <a:gd name="T26" fmla="*/ 206 w 355"/>
                    <a:gd name="T27" fmla="*/ 33 h 277"/>
                    <a:gd name="T28" fmla="*/ 226 w 355"/>
                    <a:gd name="T29" fmla="*/ 35 h 277"/>
                    <a:gd name="T30" fmla="*/ 244 w 355"/>
                    <a:gd name="T31" fmla="*/ 34 h 277"/>
                    <a:gd name="T32" fmla="*/ 262 w 355"/>
                    <a:gd name="T33" fmla="*/ 35 h 277"/>
                    <a:gd name="T34" fmla="*/ 286 w 355"/>
                    <a:gd name="T35" fmla="*/ 36 h 277"/>
                    <a:gd name="T36" fmla="*/ 304 w 355"/>
                    <a:gd name="T37" fmla="*/ 37 h 277"/>
                    <a:gd name="T38" fmla="*/ 342 w 355"/>
                    <a:gd name="T39" fmla="*/ 37 h 277"/>
                    <a:gd name="T40" fmla="*/ 332 w 355"/>
                    <a:gd name="T41" fmla="*/ 40 h 277"/>
                    <a:gd name="T42" fmla="*/ 312 w 355"/>
                    <a:gd name="T43" fmla="*/ 39 h 277"/>
                    <a:gd name="T44" fmla="*/ 290 w 355"/>
                    <a:gd name="T45" fmla="*/ 39 h 277"/>
                    <a:gd name="T46" fmla="*/ 278 w 355"/>
                    <a:gd name="T47" fmla="*/ 37 h 277"/>
                    <a:gd name="T48" fmla="*/ 242 w 355"/>
                    <a:gd name="T49" fmla="*/ 37 h 277"/>
                    <a:gd name="T50" fmla="*/ 224 w 355"/>
                    <a:gd name="T51" fmla="*/ 37 h 277"/>
                    <a:gd name="T52" fmla="*/ 172 w 355"/>
                    <a:gd name="T53" fmla="*/ 35 h 277"/>
                    <a:gd name="T54" fmla="*/ 160 w 355"/>
                    <a:gd name="T55" fmla="*/ 30 h 277"/>
                    <a:gd name="T56" fmla="*/ 126 w 355"/>
                    <a:gd name="T57" fmla="*/ 29 h 277"/>
                    <a:gd name="T58" fmla="*/ 108 w 355"/>
                    <a:gd name="T59" fmla="*/ 27 h 277"/>
                    <a:gd name="T60" fmla="*/ 94 w 355"/>
                    <a:gd name="T61" fmla="*/ 22 h 277"/>
                    <a:gd name="T62" fmla="*/ 68 w 355"/>
                    <a:gd name="T63" fmla="*/ 15 h 277"/>
                    <a:gd name="T64" fmla="*/ 64 w 355"/>
                    <a:gd name="T65" fmla="*/ 14 h 277"/>
                    <a:gd name="T66" fmla="*/ 58 w 355"/>
                    <a:gd name="T67" fmla="*/ 14 h 277"/>
                    <a:gd name="T68" fmla="*/ 54 w 355"/>
                    <a:gd name="T69" fmla="*/ 12 h 277"/>
                    <a:gd name="T70" fmla="*/ 38 w 355"/>
                    <a:gd name="T71" fmla="*/ 8 h 277"/>
                    <a:gd name="T72" fmla="*/ 20 w 355"/>
                    <a:gd name="T73" fmla="*/ 6 h 277"/>
                    <a:gd name="T74" fmla="*/ 4 w 355"/>
                    <a:gd name="T75" fmla="*/ 3 h 277"/>
                    <a:gd name="T76" fmla="*/ 10 w 355"/>
                    <a:gd name="T77" fmla="*/ 2 h 277"/>
                    <a:gd name="T78" fmla="*/ 10 w 355"/>
                    <a:gd name="T79" fmla="*/ 2 h 277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355" h="277">
                      <a:moveTo>
                        <a:pt x="10" y="4"/>
                      </a:moveTo>
                      <a:cubicBezTo>
                        <a:pt x="22" y="0"/>
                        <a:pt x="24" y="14"/>
                        <a:pt x="36" y="18"/>
                      </a:cubicBezTo>
                      <a:cubicBezTo>
                        <a:pt x="37" y="19"/>
                        <a:pt x="45" y="29"/>
                        <a:pt x="46" y="30"/>
                      </a:cubicBezTo>
                      <a:cubicBezTo>
                        <a:pt x="56" y="40"/>
                        <a:pt x="67" y="38"/>
                        <a:pt x="76" y="52"/>
                      </a:cubicBezTo>
                      <a:cubicBezTo>
                        <a:pt x="80" y="58"/>
                        <a:pt x="92" y="66"/>
                        <a:pt x="92" y="66"/>
                      </a:cubicBezTo>
                      <a:cubicBezTo>
                        <a:pt x="96" y="79"/>
                        <a:pt x="112" y="88"/>
                        <a:pt x="122" y="98"/>
                      </a:cubicBezTo>
                      <a:cubicBezTo>
                        <a:pt x="124" y="105"/>
                        <a:pt x="130" y="124"/>
                        <a:pt x="136" y="128"/>
                      </a:cubicBezTo>
                      <a:cubicBezTo>
                        <a:pt x="140" y="130"/>
                        <a:pt x="148" y="132"/>
                        <a:pt x="148" y="132"/>
                      </a:cubicBezTo>
                      <a:cubicBezTo>
                        <a:pt x="150" y="138"/>
                        <a:pt x="154" y="150"/>
                        <a:pt x="154" y="150"/>
                      </a:cubicBezTo>
                      <a:cubicBezTo>
                        <a:pt x="161" y="139"/>
                        <a:pt x="168" y="144"/>
                        <a:pt x="176" y="152"/>
                      </a:cubicBezTo>
                      <a:cubicBezTo>
                        <a:pt x="174" y="167"/>
                        <a:pt x="173" y="181"/>
                        <a:pt x="170" y="196"/>
                      </a:cubicBezTo>
                      <a:cubicBezTo>
                        <a:pt x="171" y="202"/>
                        <a:pt x="174" y="220"/>
                        <a:pt x="180" y="224"/>
                      </a:cubicBezTo>
                      <a:cubicBezTo>
                        <a:pt x="185" y="228"/>
                        <a:pt x="193" y="228"/>
                        <a:pt x="198" y="232"/>
                      </a:cubicBezTo>
                      <a:cubicBezTo>
                        <a:pt x="204" y="230"/>
                        <a:pt x="216" y="234"/>
                        <a:pt x="216" y="234"/>
                      </a:cubicBezTo>
                      <a:cubicBezTo>
                        <a:pt x="223" y="241"/>
                        <a:pt x="225" y="245"/>
                        <a:pt x="236" y="242"/>
                      </a:cubicBezTo>
                      <a:cubicBezTo>
                        <a:pt x="242" y="240"/>
                        <a:pt x="254" y="236"/>
                        <a:pt x="254" y="236"/>
                      </a:cubicBezTo>
                      <a:cubicBezTo>
                        <a:pt x="260" y="240"/>
                        <a:pt x="265" y="246"/>
                        <a:pt x="272" y="248"/>
                      </a:cubicBezTo>
                      <a:cubicBezTo>
                        <a:pt x="277" y="250"/>
                        <a:pt x="291" y="252"/>
                        <a:pt x="296" y="256"/>
                      </a:cubicBezTo>
                      <a:cubicBezTo>
                        <a:pt x="301" y="260"/>
                        <a:pt x="314" y="264"/>
                        <a:pt x="314" y="264"/>
                      </a:cubicBezTo>
                      <a:cubicBezTo>
                        <a:pt x="330" y="263"/>
                        <a:pt x="338" y="261"/>
                        <a:pt x="352" y="266"/>
                      </a:cubicBezTo>
                      <a:cubicBezTo>
                        <a:pt x="355" y="275"/>
                        <a:pt x="350" y="277"/>
                        <a:pt x="342" y="274"/>
                      </a:cubicBezTo>
                      <a:cubicBezTo>
                        <a:pt x="336" y="276"/>
                        <a:pt x="322" y="272"/>
                        <a:pt x="322" y="272"/>
                      </a:cubicBezTo>
                      <a:cubicBezTo>
                        <a:pt x="314" y="275"/>
                        <a:pt x="308" y="272"/>
                        <a:pt x="300" y="270"/>
                      </a:cubicBezTo>
                      <a:cubicBezTo>
                        <a:pt x="296" y="269"/>
                        <a:pt x="288" y="266"/>
                        <a:pt x="288" y="266"/>
                      </a:cubicBezTo>
                      <a:cubicBezTo>
                        <a:pt x="276" y="270"/>
                        <a:pt x="264" y="266"/>
                        <a:pt x="252" y="264"/>
                      </a:cubicBezTo>
                      <a:cubicBezTo>
                        <a:pt x="245" y="259"/>
                        <a:pt x="242" y="257"/>
                        <a:pt x="234" y="260"/>
                      </a:cubicBezTo>
                      <a:cubicBezTo>
                        <a:pt x="211" y="252"/>
                        <a:pt x="192" y="256"/>
                        <a:pt x="172" y="242"/>
                      </a:cubicBezTo>
                      <a:cubicBezTo>
                        <a:pt x="165" y="231"/>
                        <a:pt x="176" y="221"/>
                        <a:pt x="160" y="216"/>
                      </a:cubicBezTo>
                      <a:cubicBezTo>
                        <a:pt x="154" y="233"/>
                        <a:pt x="136" y="203"/>
                        <a:pt x="126" y="200"/>
                      </a:cubicBezTo>
                      <a:cubicBezTo>
                        <a:pt x="120" y="196"/>
                        <a:pt x="114" y="190"/>
                        <a:pt x="108" y="186"/>
                      </a:cubicBezTo>
                      <a:cubicBezTo>
                        <a:pt x="104" y="175"/>
                        <a:pt x="104" y="165"/>
                        <a:pt x="94" y="158"/>
                      </a:cubicBezTo>
                      <a:cubicBezTo>
                        <a:pt x="83" y="142"/>
                        <a:pt x="85" y="119"/>
                        <a:pt x="68" y="108"/>
                      </a:cubicBezTo>
                      <a:cubicBezTo>
                        <a:pt x="67" y="106"/>
                        <a:pt x="66" y="104"/>
                        <a:pt x="64" y="102"/>
                      </a:cubicBezTo>
                      <a:cubicBezTo>
                        <a:pt x="62" y="101"/>
                        <a:pt x="59" y="102"/>
                        <a:pt x="58" y="100"/>
                      </a:cubicBezTo>
                      <a:cubicBezTo>
                        <a:pt x="56" y="97"/>
                        <a:pt x="54" y="88"/>
                        <a:pt x="54" y="88"/>
                      </a:cubicBezTo>
                      <a:cubicBezTo>
                        <a:pt x="59" y="73"/>
                        <a:pt x="52" y="61"/>
                        <a:pt x="38" y="58"/>
                      </a:cubicBezTo>
                      <a:cubicBezTo>
                        <a:pt x="32" y="49"/>
                        <a:pt x="31" y="44"/>
                        <a:pt x="20" y="40"/>
                      </a:cubicBezTo>
                      <a:cubicBezTo>
                        <a:pt x="16" y="27"/>
                        <a:pt x="16" y="26"/>
                        <a:pt x="4" y="22"/>
                      </a:cubicBezTo>
                      <a:cubicBezTo>
                        <a:pt x="1" y="13"/>
                        <a:pt x="0" y="5"/>
                        <a:pt x="10" y="2"/>
                      </a:cubicBezTo>
                      <a:cubicBezTo>
                        <a:pt x="18" y="5"/>
                        <a:pt x="18" y="4"/>
                        <a:pt x="10" y="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5" name="Freeform 14"/>
                <p:cNvSpPr>
                  <a:spLocks/>
                </p:cNvSpPr>
                <p:nvPr userDrawn="1"/>
              </p:nvSpPr>
              <p:spPr bwMode="ltGray">
                <a:xfrm>
                  <a:off x="2222" y="724"/>
                  <a:ext cx="157" cy="167"/>
                </a:xfrm>
                <a:custGeom>
                  <a:avLst/>
                  <a:gdLst>
                    <a:gd name="T0" fmla="*/ 54 w 156"/>
                    <a:gd name="T1" fmla="*/ 8 h 206"/>
                    <a:gd name="T2" fmla="*/ 66 w 156"/>
                    <a:gd name="T3" fmla="*/ 7 h 206"/>
                    <a:gd name="T4" fmla="*/ 68 w 156"/>
                    <a:gd name="T5" fmla="*/ 6 h 206"/>
                    <a:gd name="T6" fmla="*/ 90 w 156"/>
                    <a:gd name="T7" fmla="*/ 5 h 206"/>
                    <a:gd name="T8" fmla="*/ 116 w 156"/>
                    <a:gd name="T9" fmla="*/ 2 h 206"/>
                    <a:gd name="T10" fmla="*/ 122 w 156"/>
                    <a:gd name="T11" fmla="*/ 2 h 206"/>
                    <a:gd name="T12" fmla="*/ 134 w 156"/>
                    <a:gd name="T13" fmla="*/ 0 h 206"/>
                    <a:gd name="T14" fmla="*/ 160 w 156"/>
                    <a:gd name="T15" fmla="*/ 3 h 206"/>
                    <a:gd name="T16" fmla="*/ 156 w 156"/>
                    <a:gd name="T17" fmla="*/ 5 h 206"/>
                    <a:gd name="T18" fmla="*/ 136 w 156"/>
                    <a:gd name="T19" fmla="*/ 8 h 206"/>
                    <a:gd name="T20" fmla="*/ 142 w 156"/>
                    <a:gd name="T21" fmla="*/ 12 h 206"/>
                    <a:gd name="T22" fmla="*/ 152 w 156"/>
                    <a:gd name="T23" fmla="*/ 13 h 206"/>
                    <a:gd name="T24" fmla="*/ 156 w 156"/>
                    <a:gd name="T25" fmla="*/ 15 h 206"/>
                    <a:gd name="T26" fmla="*/ 138 w 156"/>
                    <a:gd name="T27" fmla="*/ 15 h 206"/>
                    <a:gd name="T28" fmla="*/ 126 w 156"/>
                    <a:gd name="T29" fmla="*/ 18 h 206"/>
                    <a:gd name="T30" fmla="*/ 114 w 156"/>
                    <a:gd name="T31" fmla="*/ 19 h 206"/>
                    <a:gd name="T32" fmla="*/ 110 w 156"/>
                    <a:gd name="T33" fmla="*/ 24 h 206"/>
                    <a:gd name="T34" fmla="*/ 98 w 156"/>
                    <a:gd name="T35" fmla="*/ 25 h 206"/>
                    <a:gd name="T36" fmla="*/ 92 w 156"/>
                    <a:gd name="T37" fmla="*/ 25 h 206"/>
                    <a:gd name="T38" fmla="*/ 76 w 156"/>
                    <a:gd name="T39" fmla="*/ 25 h 206"/>
                    <a:gd name="T40" fmla="*/ 72 w 156"/>
                    <a:gd name="T41" fmla="*/ 24 h 206"/>
                    <a:gd name="T42" fmla="*/ 60 w 156"/>
                    <a:gd name="T43" fmla="*/ 23 h 206"/>
                    <a:gd name="T44" fmla="*/ 42 w 156"/>
                    <a:gd name="T45" fmla="*/ 24 h 206"/>
                    <a:gd name="T46" fmla="*/ 28 w 156"/>
                    <a:gd name="T47" fmla="*/ 23 h 206"/>
                    <a:gd name="T48" fmla="*/ 10 w 156"/>
                    <a:gd name="T49" fmla="*/ 19 h 206"/>
                    <a:gd name="T50" fmla="*/ 4 w 156"/>
                    <a:gd name="T51" fmla="*/ 15 h 206"/>
                    <a:gd name="T52" fmla="*/ 0 w 156"/>
                    <a:gd name="T53" fmla="*/ 15 h 206"/>
                    <a:gd name="T54" fmla="*/ 20 w 156"/>
                    <a:gd name="T55" fmla="*/ 12 h 206"/>
                    <a:gd name="T56" fmla="*/ 32 w 156"/>
                    <a:gd name="T57" fmla="*/ 12 h 206"/>
                    <a:gd name="T58" fmla="*/ 34 w 156"/>
                    <a:gd name="T59" fmla="*/ 10 h 206"/>
                    <a:gd name="T60" fmla="*/ 52 w 156"/>
                    <a:gd name="T61" fmla="*/ 8 h 206"/>
                    <a:gd name="T62" fmla="*/ 54 w 156"/>
                    <a:gd name="T63" fmla="*/ 8 h 20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0" t="0" r="r" b="b"/>
                  <a:pathLst>
                    <a:path w="156" h="206">
                      <a:moveTo>
                        <a:pt x="54" y="66"/>
                      </a:moveTo>
                      <a:cubicBezTo>
                        <a:pt x="58" y="63"/>
                        <a:pt x="64" y="63"/>
                        <a:pt x="66" y="58"/>
                      </a:cubicBezTo>
                      <a:cubicBezTo>
                        <a:pt x="67" y="56"/>
                        <a:pt x="67" y="53"/>
                        <a:pt x="68" y="52"/>
                      </a:cubicBezTo>
                      <a:cubicBezTo>
                        <a:pt x="71" y="49"/>
                        <a:pt x="80" y="44"/>
                        <a:pt x="80" y="44"/>
                      </a:cubicBezTo>
                      <a:cubicBezTo>
                        <a:pt x="113" y="55"/>
                        <a:pt x="85" y="29"/>
                        <a:pt x="106" y="22"/>
                      </a:cubicBezTo>
                      <a:cubicBezTo>
                        <a:pt x="110" y="17"/>
                        <a:pt x="108" y="9"/>
                        <a:pt x="112" y="4"/>
                      </a:cubicBezTo>
                      <a:cubicBezTo>
                        <a:pt x="115" y="1"/>
                        <a:pt x="124" y="0"/>
                        <a:pt x="124" y="0"/>
                      </a:cubicBezTo>
                      <a:cubicBezTo>
                        <a:pt x="138" y="14"/>
                        <a:pt x="126" y="23"/>
                        <a:pt x="150" y="28"/>
                      </a:cubicBezTo>
                      <a:cubicBezTo>
                        <a:pt x="156" y="36"/>
                        <a:pt x="154" y="39"/>
                        <a:pt x="146" y="44"/>
                      </a:cubicBezTo>
                      <a:cubicBezTo>
                        <a:pt x="141" y="52"/>
                        <a:pt x="135" y="61"/>
                        <a:pt x="126" y="64"/>
                      </a:cubicBezTo>
                      <a:cubicBezTo>
                        <a:pt x="118" y="75"/>
                        <a:pt x="128" y="83"/>
                        <a:pt x="132" y="94"/>
                      </a:cubicBezTo>
                      <a:cubicBezTo>
                        <a:pt x="129" y="103"/>
                        <a:pt x="135" y="105"/>
                        <a:pt x="142" y="110"/>
                      </a:cubicBezTo>
                      <a:cubicBezTo>
                        <a:pt x="145" y="119"/>
                        <a:pt x="141" y="120"/>
                        <a:pt x="146" y="128"/>
                      </a:cubicBezTo>
                      <a:cubicBezTo>
                        <a:pt x="142" y="139"/>
                        <a:pt x="135" y="133"/>
                        <a:pt x="128" y="128"/>
                      </a:cubicBezTo>
                      <a:cubicBezTo>
                        <a:pt x="116" y="132"/>
                        <a:pt x="122" y="136"/>
                        <a:pt x="116" y="146"/>
                      </a:cubicBezTo>
                      <a:cubicBezTo>
                        <a:pt x="113" y="151"/>
                        <a:pt x="108" y="152"/>
                        <a:pt x="104" y="156"/>
                      </a:cubicBezTo>
                      <a:cubicBezTo>
                        <a:pt x="107" y="167"/>
                        <a:pt x="112" y="191"/>
                        <a:pt x="100" y="198"/>
                      </a:cubicBezTo>
                      <a:cubicBezTo>
                        <a:pt x="96" y="200"/>
                        <a:pt x="92" y="200"/>
                        <a:pt x="88" y="202"/>
                      </a:cubicBezTo>
                      <a:cubicBezTo>
                        <a:pt x="86" y="203"/>
                        <a:pt x="84" y="205"/>
                        <a:pt x="82" y="206"/>
                      </a:cubicBezTo>
                      <a:cubicBezTo>
                        <a:pt x="80" y="205"/>
                        <a:pt x="77" y="204"/>
                        <a:pt x="76" y="202"/>
                      </a:cubicBezTo>
                      <a:cubicBezTo>
                        <a:pt x="74" y="198"/>
                        <a:pt x="76" y="191"/>
                        <a:pt x="72" y="190"/>
                      </a:cubicBezTo>
                      <a:cubicBezTo>
                        <a:pt x="68" y="189"/>
                        <a:pt x="60" y="186"/>
                        <a:pt x="60" y="186"/>
                      </a:cubicBezTo>
                      <a:cubicBezTo>
                        <a:pt x="53" y="188"/>
                        <a:pt x="49" y="192"/>
                        <a:pt x="42" y="194"/>
                      </a:cubicBezTo>
                      <a:cubicBezTo>
                        <a:pt x="34" y="189"/>
                        <a:pt x="37" y="183"/>
                        <a:pt x="28" y="186"/>
                      </a:cubicBezTo>
                      <a:cubicBezTo>
                        <a:pt x="12" y="181"/>
                        <a:pt x="19" y="161"/>
                        <a:pt x="10" y="148"/>
                      </a:cubicBezTo>
                      <a:cubicBezTo>
                        <a:pt x="5" y="121"/>
                        <a:pt x="11" y="147"/>
                        <a:pt x="4" y="130"/>
                      </a:cubicBezTo>
                      <a:cubicBezTo>
                        <a:pt x="2" y="126"/>
                        <a:pt x="0" y="118"/>
                        <a:pt x="0" y="118"/>
                      </a:cubicBezTo>
                      <a:cubicBezTo>
                        <a:pt x="2" y="95"/>
                        <a:pt x="0" y="83"/>
                        <a:pt x="20" y="96"/>
                      </a:cubicBezTo>
                      <a:cubicBezTo>
                        <a:pt x="23" y="105"/>
                        <a:pt x="23" y="110"/>
                        <a:pt x="32" y="104"/>
                      </a:cubicBezTo>
                      <a:cubicBezTo>
                        <a:pt x="35" y="95"/>
                        <a:pt x="29" y="88"/>
                        <a:pt x="34" y="80"/>
                      </a:cubicBezTo>
                      <a:cubicBezTo>
                        <a:pt x="36" y="76"/>
                        <a:pt x="48" y="73"/>
                        <a:pt x="52" y="70"/>
                      </a:cubicBezTo>
                      <a:cubicBezTo>
                        <a:pt x="57" y="63"/>
                        <a:pt x="58" y="62"/>
                        <a:pt x="54" y="6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6" name="Freeform 15"/>
                <p:cNvSpPr>
                  <a:spLocks/>
                </p:cNvSpPr>
                <p:nvPr userDrawn="1"/>
              </p:nvSpPr>
              <p:spPr bwMode="ltGray">
                <a:xfrm>
                  <a:off x="2375" y="800"/>
                  <a:ext cx="110" cy="32"/>
                </a:xfrm>
                <a:custGeom>
                  <a:avLst/>
                  <a:gdLst>
                    <a:gd name="T0" fmla="*/ 4 w 109"/>
                    <a:gd name="T1" fmla="*/ 6 h 38"/>
                    <a:gd name="T2" fmla="*/ 18 w 109"/>
                    <a:gd name="T3" fmla="*/ 3 h 38"/>
                    <a:gd name="T4" fmla="*/ 46 w 109"/>
                    <a:gd name="T5" fmla="*/ 3 h 38"/>
                    <a:gd name="T6" fmla="*/ 82 w 109"/>
                    <a:gd name="T7" fmla="*/ 3 h 38"/>
                    <a:gd name="T8" fmla="*/ 100 w 109"/>
                    <a:gd name="T9" fmla="*/ 0 h 38"/>
                    <a:gd name="T10" fmla="*/ 86 w 109"/>
                    <a:gd name="T11" fmla="*/ 5 h 38"/>
                    <a:gd name="T12" fmla="*/ 70 w 109"/>
                    <a:gd name="T13" fmla="*/ 7 h 38"/>
                    <a:gd name="T14" fmla="*/ 42 w 109"/>
                    <a:gd name="T15" fmla="*/ 6 h 38"/>
                    <a:gd name="T16" fmla="*/ 14 w 109"/>
                    <a:gd name="T17" fmla="*/ 6 h 38"/>
                    <a:gd name="T18" fmla="*/ 4 w 109"/>
                    <a:gd name="T19" fmla="*/ 6 h 38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109" h="38">
                      <a:moveTo>
                        <a:pt x="4" y="32"/>
                      </a:moveTo>
                      <a:cubicBezTo>
                        <a:pt x="7" y="22"/>
                        <a:pt x="7" y="14"/>
                        <a:pt x="18" y="10"/>
                      </a:cubicBezTo>
                      <a:cubicBezTo>
                        <a:pt x="28" y="12"/>
                        <a:pt x="37" y="14"/>
                        <a:pt x="46" y="20"/>
                      </a:cubicBezTo>
                      <a:cubicBezTo>
                        <a:pt x="62" y="15"/>
                        <a:pt x="54" y="17"/>
                        <a:pt x="72" y="14"/>
                      </a:cubicBezTo>
                      <a:cubicBezTo>
                        <a:pt x="77" y="9"/>
                        <a:pt x="90" y="0"/>
                        <a:pt x="90" y="0"/>
                      </a:cubicBezTo>
                      <a:cubicBezTo>
                        <a:pt x="109" y="6"/>
                        <a:pt x="85" y="23"/>
                        <a:pt x="76" y="26"/>
                      </a:cubicBezTo>
                      <a:cubicBezTo>
                        <a:pt x="71" y="33"/>
                        <a:pt x="68" y="35"/>
                        <a:pt x="60" y="38"/>
                      </a:cubicBezTo>
                      <a:cubicBezTo>
                        <a:pt x="54" y="36"/>
                        <a:pt x="42" y="32"/>
                        <a:pt x="42" y="32"/>
                      </a:cubicBezTo>
                      <a:cubicBezTo>
                        <a:pt x="33" y="23"/>
                        <a:pt x="26" y="26"/>
                        <a:pt x="14" y="30"/>
                      </a:cubicBezTo>
                      <a:cubicBezTo>
                        <a:pt x="1" y="28"/>
                        <a:pt x="0" y="24"/>
                        <a:pt x="4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7" name="Freeform 16"/>
                <p:cNvSpPr>
                  <a:spLocks/>
                </p:cNvSpPr>
                <p:nvPr userDrawn="1"/>
              </p:nvSpPr>
              <p:spPr bwMode="ltGray">
                <a:xfrm>
                  <a:off x="2370" y="839"/>
                  <a:ext cx="75" cy="84"/>
                </a:xfrm>
                <a:custGeom>
                  <a:avLst/>
                  <a:gdLst>
                    <a:gd name="T0" fmla="*/ 8 w 76"/>
                    <a:gd name="T1" fmla="*/ 2 h 104"/>
                    <a:gd name="T2" fmla="*/ 18 w 76"/>
                    <a:gd name="T3" fmla="*/ 0 h 104"/>
                    <a:gd name="T4" fmla="*/ 34 w 76"/>
                    <a:gd name="T5" fmla="*/ 2 h 104"/>
                    <a:gd name="T6" fmla="*/ 52 w 76"/>
                    <a:gd name="T7" fmla="*/ 2 h 104"/>
                    <a:gd name="T8" fmla="*/ 38 w 76"/>
                    <a:gd name="T9" fmla="*/ 4 h 104"/>
                    <a:gd name="T10" fmla="*/ 44 w 76"/>
                    <a:gd name="T11" fmla="*/ 6 h 104"/>
                    <a:gd name="T12" fmla="*/ 48 w 76"/>
                    <a:gd name="T13" fmla="*/ 7 h 104"/>
                    <a:gd name="T14" fmla="*/ 38 w 76"/>
                    <a:gd name="T15" fmla="*/ 9 h 104"/>
                    <a:gd name="T16" fmla="*/ 34 w 76"/>
                    <a:gd name="T17" fmla="*/ 7 h 104"/>
                    <a:gd name="T18" fmla="*/ 22 w 76"/>
                    <a:gd name="T19" fmla="*/ 6 h 104"/>
                    <a:gd name="T20" fmla="*/ 28 w 76"/>
                    <a:gd name="T21" fmla="*/ 8 h 104"/>
                    <a:gd name="T22" fmla="*/ 30 w 76"/>
                    <a:gd name="T23" fmla="*/ 9 h 104"/>
                    <a:gd name="T24" fmla="*/ 20 w 76"/>
                    <a:gd name="T25" fmla="*/ 12 h 104"/>
                    <a:gd name="T26" fmla="*/ 12 w 76"/>
                    <a:gd name="T27" fmla="*/ 12 h 104"/>
                    <a:gd name="T28" fmla="*/ 8 w 76"/>
                    <a:gd name="T29" fmla="*/ 11 h 104"/>
                    <a:gd name="T30" fmla="*/ 0 w 76"/>
                    <a:gd name="T31" fmla="*/ 6 h 104"/>
                    <a:gd name="T32" fmla="*/ 2 w 76"/>
                    <a:gd name="T33" fmla="*/ 3 h 104"/>
                    <a:gd name="T34" fmla="*/ 8 w 76"/>
                    <a:gd name="T35" fmla="*/ 2 h 104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76" h="104">
                      <a:moveTo>
                        <a:pt x="8" y="18"/>
                      </a:moveTo>
                      <a:cubicBezTo>
                        <a:pt x="10" y="8"/>
                        <a:pt x="9" y="3"/>
                        <a:pt x="18" y="0"/>
                      </a:cubicBezTo>
                      <a:cubicBezTo>
                        <a:pt x="28" y="3"/>
                        <a:pt x="25" y="12"/>
                        <a:pt x="34" y="18"/>
                      </a:cubicBezTo>
                      <a:cubicBezTo>
                        <a:pt x="46" y="16"/>
                        <a:pt x="51" y="8"/>
                        <a:pt x="62" y="4"/>
                      </a:cubicBezTo>
                      <a:cubicBezTo>
                        <a:pt x="76" y="9"/>
                        <a:pt x="56" y="31"/>
                        <a:pt x="46" y="34"/>
                      </a:cubicBezTo>
                      <a:cubicBezTo>
                        <a:pt x="51" y="56"/>
                        <a:pt x="43" y="29"/>
                        <a:pt x="54" y="48"/>
                      </a:cubicBezTo>
                      <a:cubicBezTo>
                        <a:pt x="56" y="52"/>
                        <a:pt x="58" y="60"/>
                        <a:pt x="58" y="60"/>
                      </a:cubicBezTo>
                      <a:cubicBezTo>
                        <a:pt x="55" y="68"/>
                        <a:pt x="54" y="71"/>
                        <a:pt x="46" y="74"/>
                      </a:cubicBezTo>
                      <a:cubicBezTo>
                        <a:pt x="38" y="71"/>
                        <a:pt x="37" y="68"/>
                        <a:pt x="34" y="60"/>
                      </a:cubicBezTo>
                      <a:cubicBezTo>
                        <a:pt x="33" y="50"/>
                        <a:pt x="32" y="33"/>
                        <a:pt x="22" y="48"/>
                      </a:cubicBezTo>
                      <a:cubicBezTo>
                        <a:pt x="25" y="60"/>
                        <a:pt x="23" y="53"/>
                        <a:pt x="28" y="68"/>
                      </a:cubicBezTo>
                      <a:cubicBezTo>
                        <a:pt x="29" y="70"/>
                        <a:pt x="30" y="74"/>
                        <a:pt x="30" y="74"/>
                      </a:cubicBezTo>
                      <a:cubicBezTo>
                        <a:pt x="24" y="84"/>
                        <a:pt x="22" y="93"/>
                        <a:pt x="20" y="104"/>
                      </a:cubicBezTo>
                      <a:cubicBezTo>
                        <a:pt x="17" y="103"/>
                        <a:pt x="14" y="104"/>
                        <a:pt x="12" y="102"/>
                      </a:cubicBezTo>
                      <a:cubicBezTo>
                        <a:pt x="9" y="99"/>
                        <a:pt x="8" y="90"/>
                        <a:pt x="8" y="90"/>
                      </a:cubicBezTo>
                      <a:cubicBezTo>
                        <a:pt x="13" y="75"/>
                        <a:pt x="14" y="64"/>
                        <a:pt x="0" y="54"/>
                      </a:cubicBezTo>
                      <a:cubicBezTo>
                        <a:pt x="1" y="46"/>
                        <a:pt x="1" y="38"/>
                        <a:pt x="2" y="30"/>
                      </a:cubicBezTo>
                      <a:cubicBezTo>
                        <a:pt x="2" y="27"/>
                        <a:pt x="13" y="2"/>
                        <a:pt x="8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8" name="Freeform 17"/>
                <p:cNvSpPr>
                  <a:spLocks/>
                </p:cNvSpPr>
                <p:nvPr userDrawn="1"/>
              </p:nvSpPr>
              <p:spPr bwMode="ltGray">
                <a:xfrm>
                  <a:off x="2497" y="793"/>
                  <a:ext cx="37" cy="49"/>
                </a:xfrm>
                <a:custGeom>
                  <a:avLst/>
                  <a:gdLst>
                    <a:gd name="T0" fmla="*/ 3 w 37"/>
                    <a:gd name="T1" fmla="*/ 3 h 61"/>
                    <a:gd name="T2" fmla="*/ 13 w 37"/>
                    <a:gd name="T3" fmla="*/ 0 h 61"/>
                    <a:gd name="T4" fmla="*/ 15 w 37"/>
                    <a:gd name="T5" fmla="*/ 3 h 61"/>
                    <a:gd name="T6" fmla="*/ 37 w 37"/>
                    <a:gd name="T7" fmla="*/ 4 h 61"/>
                    <a:gd name="T8" fmla="*/ 19 w 37"/>
                    <a:gd name="T9" fmla="*/ 5 h 61"/>
                    <a:gd name="T10" fmla="*/ 5 w 37"/>
                    <a:gd name="T11" fmla="*/ 6 h 61"/>
                    <a:gd name="T12" fmla="*/ 1 w 37"/>
                    <a:gd name="T13" fmla="*/ 4 h 61"/>
                    <a:gd name="T14" fmla="*/ 3 w 37"/>
                    <a:gd name="T15" fmla="*/ 3 h 6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37" h="61">
                      <a:moveTo>
                        <a:pt x="3" y="28"/>
                      </a:moveTo>
                      <a:cubicBezTo>
                        <a:pt x="5" y="14"/>
                        <a:pt x="2" y="7"/>
                        <a:pt x="13" y="0"/>
                      </a:cubicBezTo>
                      <a:cubicBezTo>
                        <a:pt x="26" y="9"/>
                        <a:pt x="23" y="17"/>
                        <a:pt x="15" y="28"/>
                      </a:cubicBezTo>
                      <a:cubicBezTo>
                        <a:pt x="25" y="31"/>
                        <a:pt x="33" y="27"/>
                        <a:pt x="37" y="38"/>
                      </a:cubicBezTo>
                      <a:cubicBezTo>
                        <a:pt x="30" y="45"/>
                        <a:pt x="28" y="47"/>
                        <a:pt x="19" y="44"/>
                      </a:cubicBezTo>
                      <a:cubicBezTo>
                        <a:pt x="13" y="54"/>
                        <a:pt x="18" y="61"/>
                        <a:pt x="5" y="58"/>
                      </a:cubicBezTo>
                      <a:cubicBezTo>
                        <a:pt x="0" y="50"/>
                        <a:pt x="3" y="44"/>
                        <a:pt x="1" y="34"/>
                      </a:cubicBezTo>
                      <a:cubicBezTo>
                        <a:pt x="2" y="32"/>
                        <a:pt x="3" y="28"/>
                        <a:pt x="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9" name="Freeform 18"/>
                <p:cNvSpPr>
                  <a:spLocks/>
                </p:cNvSpPr>
                <p:nvPr userDrawn="1"/>
              </p:nvSpPr>
              <p:spPr bwMode="ltGray">
                <a:xfrm>
                  <a:off x="2506" y="869"/>
                  <a:ext cx="47" cy="24"/>
                </a:xfrm>
                <a:custGeom>
                  <a:avLst/>
                  <a:gdLst>
                    <a:gd name="T0" fmla="*/ 7 w 49"/>
                    <a:gd name="T1" fmla="*/ 0 h 29"/>
                    <a:gd name="T2" fmla="*/ 19 w 49"/>
                    <a:gd name="T3" fmla="*/ 0 h 29"/>
                    <a:gd name="T4" fmla="*/ 32 w 49"/>
                    <a:gd name="T5" fmla="*/ 2 h 29"/>
                    <a:gd name="T6" fmla="*/ 25 w 49"/>
                    <a:gd name="T7" fmla="*/ 2 h 29"/>
                    <a:gd name="T8" fmla="*/ 3 w 49"/>
                    <a:gd name="T9" fmla="*/ 2 h 29"/>
                    <a:gd name="T10" fmla="*/ 7 w 49"/>
                    <a:gd name="T11" fmla="*/ 0 h 2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49" h="29">
                      <a:moveTo>
                        <a:pt x="7" y="0"/>
                      </a:moveTo>
                      <a:cubicBezTo>
                        <a:pt x="15" y="6"/>
                        <a:pt x="19" y="2"/>
                        <a:pt x="29" y="0"/>
                      </a:cubicBezTo>
                      <a:cubicBezTo>
                        <a:pt x="45" y="5"/>
                        <a:pt x="40" y="3"/>
                        <a:pt x="49" y="16"/>
                      </a:cubicBezTo>
                      <a:cubicBezTo>
                        <a:pt x="46" y="29"/>
                        <a:pt x="42" y="21"/>
                        <a:pt x="35" y="14"/>
                      </a:cubicBezTo>
                      <a:cubicBezTo>
                        <a:pt x="26" y="15"/>
                        <a:pt x="12" y="19"/>
                        <a:pt x="3" y="16"/>
                      </a:cubicBezTo>
                      <a:cubicBezTo>
                        <a:pt x="0" y="6"/>
                        <a:pt x="7" y="10"/>
                        <a:pt x="7" y="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0" name="Freeform 19"/>
                <p:cNvSpPr>
                  <a:spLocks/>
                </p:cNvSpPr>
                <p:nvPr userDrawn="1"/>
              </p:nvSpPr>
              <p:spPr bwMode="ltGray">
                <a:xfrm>
                  <a:off x="2555" y="832"/>
                  <a:ext cx="61" cy="42"/>
                </a:xfrm>
                <a:custGeom>
                  <a:avLst/>
                  <a:gdLst>
                    <a:gd name="T0" fmla="*/ 21 w 61"/>
                    <a:gd name="T1" fmla="*/ 10 h 48"/>
                    <a:gd name="T2" fmla="*/ 15 w 61"/>
                    <a:gd name="T3" fmla="*/ 8 h 48"/>
                    <a:gd name="T4" fmla="*/ 3 w 61"/>
                    <a:gd name="T5" fmla="*/ 6 h 48"/>
                    <a:gd name="T6" fmla="*/ 13 w 61"/>
                    <a:gd name="T7" fmla="*/ 4 h 48"/>
                    <a:gd name="T8" fmla="*/ 25 w 61"/>
                    <a:gd name="T9" fmla="*/ 0 h 48"/>
                    <a:gd name="T10" fmla="*/ 49 w 61"/>
                    <a:gd name="T11" fmla="*/ 4 h 48"/>
                    <a:gd name="T12" fmla="*/ 53 w 61"/>
                    <a:gd name="T13" fmla="*/ 6 h 48"/>
                    <a:gd name="T14" fmla="*/ 61 w 61"/>
                    <a:gd name="T15" fmla="*/ 9 h 48"/>
                    <a:gd name="T16" fmla="*/ 41 w 61"/>
                    <a:gd name="T17" fmla="*/ 10 h 48"/>
                    <a:gd name="T18" fmla="*/ 23 w 61"/>
                    <a:gd name="T19" fmla="*/ 12 h 48"/>
                    <a:gd name="T20" fmla="*/ 21 w 61"/>
                    <a:gd name="T21" fmla="*/ 10 h 48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61" h="48">
                      <a:moveTo>
                        <a:pt x="21" y="38"/>
                      </a:moveTo>
                      <a:cubicBezTo>
                        <a:pt x="19" y="34"/>
                        <a:pt x="19" y="29"/>
                        <a:pt x="15" y="26"/>
                      </a:cubicBezTo>
                      <a:cubicBezTo>
                        <a:pt x="12" y="24"/>
                        <a:pt x="3" y="22"/>
                        <a:pt x="3" y="22"/>
                      </a:cubicBezTo>
                      <a:cubicBezTo>
                        <a:pt x="0" y="12"/>
                        <a:pt x="5" y="12"/>
                        <a:pt x="13" y="8"/>
                      </a:cubicBezTo>
                      <a:cubicBezTo>
                        <a:pt x="17" y="6"/>
                        <a:pt x="25" y="0"/>
                        <a:pt x="25" y="0"/>
                      </a:cubicBezTo>
                      <a:cubicBezTo>
                        <a:pt x="37" y="2"/>
                        <a:pt x="41" y="2"/>
                        <a:pt x="49" y="10"/>
                      </a:cubicBezTo>
                      <a:cubicBezTo>
                        <a:pt x="45" y="21"/>
                        <a:pt x="46" y="12"/>
                        <a:pt x="53" y="20"/>
                      </a:cubicBezTo>
                      <a:cubicBezTo>
                        <a:pt x="56" y="24"/>
                        <a:pt x="61" y="32"/>
                        <a:pt x="61" y="32"/>
                      </a:cubicBezTo>
                      <a:cubicBezTo>
                        <a:pt x="56" y="47"/>
                        <a:pt x="53" y="42"/>
                        <a:pt x="41" y="38"/>
                      </a:cubicBezTo>
                      <a:cubicBezTo>
                        <a:pt x="27" y="47"/>
                        <a:pt x="34" y="48"/>
                        <a:pt x="23" y="44"/>
                      </a:cubicBezTo>
                      <a:cubicBezTo>
                        <a:pt x="22" y="42"/>
                        <a:pt x="21" y="38"/>
                        <a:pt x="21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1" name="Freeform 20"/>
                <p:cNvSpPr>
                  <a:spLocks/>
                </p:cNvSpPr>
                <p:nvPr userDrawn="1"/>
              </p:nvSpPr>
              <p:spPr bwMode="ltGray">
                <a:xfrm>
                  <a:off x="2572" y="852"/>
                  <a:ext cx="286" cy="149"/>
                </a:xfrm>
                <a:custGeom>
                  <a:avLst/>
                  <a:gdLst>
                    <a:gd name="T0" fmla="*/ 46 w 286"/>
                    <a:gd name="T1" fmla="*/ 4 h 182"/>
                    <a:gd name="T2" fmla="*/ 36 w 286"/>
                    <a:gd name="T3" fmla="*/ 2 h 182"/>
                    <a:gd name="T4" fmla="*/ 26 w 286"/>
                    <a:gd name="T5" fmla="*/ 4 h 182"/>
                    <a:gd name="T6" fmla="*/ 0 w 286"/>
                    <a:gd name="T7" fmla="*/ 3 h 182"/>
                    <a:gd name="T8" fmla="*/ 10 w 286"/>
                    <a:gd name="T9" fmla="*/ 6 h 182"/>
                    <a:gd name="T10" fmla="*/ 16 w 286"/>
                    <a:gd name="T11" fmla="*/ 9 h 182"/>
                    <a:gd name="T12" fmla="*/ 24 w 286"/>
                    <a:gd name="T13" fmla="*/ 6 h 182"/>
                    <a:gd name="T14" fmla="*/ 30 w 286"/>
                    <a:gd name="T15" fmla="*/ 6 h 182"/>
                    <a:gd name="T16" fmla="*/ 48 w 286"/>
                    <a:gd name="T17" fmla="*/ 7 h 182"/>
                    <a:gd name="T18" fmla="*/ 70 w 286"/>
                    <a:gd name="T19" fmla="*/ 9 h 182"/>
                    <a:gd name="T20" fmla="*/ 88 w 286"/>
                    <a:gd name="T21" fmla="*/ 9 h 182"/>
                    <a:gd name="T22" fmla="*/ 106 w 286"/>
                    <a:gd name="T23" fmla="*/ 13 h 182"/>
                    <a:gd name="T24" fmla="*/ 104 w 286"/>
                    <a:gd name="T25" fmla="*/ 16 h 182"/>
                    <a:gd name="T26" fmla="*/ 98 w 286"/>
                    <a:gd name="T27" fmla="*/ 19 h 182"/>
                    <a:gd name="T28" fmla="*/ 122 w 286"/>
                    <a:gd name="T29" fmla="*/ 16 h 182"/>
                    <a:gd name="T30" fmla="*/ 140 w 286"/>
                    <a:gd name="T31" fmla="*/ 20 h 182"/>
                    <a:gd name="T32" fmla="*/ 168 w 286"/>
                    <a:gd name="T33" fmla="*/ 20 h 182"/>
                    <a:gd name="T34" fmla="*/ 174 w 286"/>
                    <a:gd name="T35" fmla="*/ 20 h 182"/>
                    <a:gd name="T36" fmla="*/ 168 w 286"/>
                    <a:gd name="T37" fmla="*/ 19 h 182"/>
                    <a:gd name="T38" fmla="*/ 178 w 286"/>
                    <a:gd name="T39" fmla="*/ 19 h 182"/>
                    <a:gd name="T40" fmla="*/ 186 w 286"/>
                    <a:gd name="T41" fmla="*/ 16 h 182"/>
                    <a:gd name="T42" fmla="*/ 202 w 286"/>
                    <a:gd name="T43" fmla="*/ 16 h 182"/>
                    <a:gd name="T44" fmla="*/ 214 w 286"/>
                    <a:gd name="T45" fmla="*/ 16 h 182"/>
                    <a:gd name="T46" fmla="*/ 244 w 286"/>
                    <a:gd name="T47" fmla="*/ 23 h 182"/>
                    <a:gd name="T48" fmla="*/ 262 w 286"/>
                    <a:gd name="T49" fmla="*/ 24 h 182"/>
                    <a:gd name="T50" fmla="*/ 284 w 286"/>
                    <a:gd name="T51" fmla="*/ 23 h 182"/>
                    <a:gd name="T52" fmla="*/ 268 w 286"/>
                    <a:gd name="T53" fmla="*/ 21 h 182"/>
                    <a:gd name="T54" fmla="*/ 256 w 286"/>
                    <a:gd name="T55" fmla="*/ 19 h 182"/>
                    <a:gd name="T56" fmla="*/ 250 w 286"/>
                    <a:gd name="T57" fmla="*/ 17 h 182"/>
                    <a:gd name="T58" fmla="*/ 248 w 286"/>
                    <a:gd name="T59" fmla="*/ 16 h 182"/>
                    <a:gd name="T60" fmla="*/ 236 w 286"/>
                    <a:gd name="T61" fmla="*/ 16 h 182"/>
                    <a:gd name="T62" fmla="*/ 240 w 286"/>
                    <a:gd name="T63" fmla="*/ 13 h 182"/>
                    <a:gd name="T64" fmla="*/ 220 w 286"/>
                    <a:gd name="T65" fmla="*/ 11 h 182"/>
                    <a:gd name="T66" fmla="*/ 210 w 286"/>
                    <a:gd name="T67" fmla="*/ 9 h 182"/>
                    <a:gd name="T68" fmla="*/ 190 w 286"/>
                    <a:gd name="T69" fmla="*/ 7 h 182"/>
                    <a:gd name="T70" fmla="*/ 168 w 286"/>
                    <a:gd name="T71" fmla="*/ 5 h 182"/>
                    <a:gd name="T72" fmla="*/ 156 w 286"/>
                    <a:gd name="T73" fmla="*/ 5 h 182"/>
                    <a:gd name="T74" fmla="*/ 120 w 286"/>
                    <a:gd name="T75" fmla="*/ 2 h 182"/>
                    <a:gd name="T76" fmla="*/ 102 w 286"/>
                    <a:gd name="T77" fmla="*/ 2 h 182"/>
                    <a:gd name="T78" fmla="*/ 96 w 286"/>
                    <a:gd name="T79" fmla="*/ 0 h 182"/>
                    <a:gd name="T80" fmla="*/ 70 w 286"/>
                    <a:gd name="T81" fmla="*/ 2 h 182"/>
                    <a:gd name="T82" fmla="*/ 56 w 286"/>
                    <a:gd name="T83" fmla="*/ 4 h 182"/>
                    <a:gd name="T84" fmla="*/ 46 w 286"/>
                    <a:gd name="T85" fmla="*/ 4 h 182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</a:gdLst>
                  <a:ahLst/>
                  <a:cxnLst>
                    <a:cxn ang="T86">
                      <a:pos x="T0" y="T1"/>
                    </a:cxn>
                    <a:cxn ang="T87">
                      <a:pos x="T2" y="T3"/>
                    </a:cxn>
                    <a:cxn ang="T88">
                      <a:pos x="T4" y="T5"/>
                    </a:cxn>
                    <a:cxn ang="T89">
                      <a:pos x="T6" y="T7"/>
                    </a:cxn>
                    <a:cxn ang="T90">
                      <a:pos x="T8" y="T9"/>
                    </a:cxn>
                    <a:cxn ang="T91">
                      <a:pos x="T10" y="T11"/>
                    </a:cxn>
                    <a:cxn ang="T92">
                      <a:pos x="T12" y="T13"/>
                    </a:cxn>
                    <a:cxn ang="T93">
                      <a:pos x="T14" y="T15"/>
                    </a:cxn>
                    <a:cxn ang="T94">
                      <a:pos x="T16" y="T17"/>
                    </a:cxn>
                    <a:cxn ang="T95">
                      <a:pos x="T18" y="T19"/>
                    </a:cxn>
                    <a:cxn ang="T96">
                      <a:pos x="T20" y="T21"/>
                    </a:cxn>
                    <a:cxn ang="T97">
                      <a:pos x="T22" y="T23"/>
                    </a:cxn>
                    <a:cxn ang="T98">
                      <a:pos x="T24" y="T25"/>
                    </a:cxn>
                    <a:cxn ang="T99">
                      <a:pos x="T26" y="T27"/>
                    </a:cxn>
                    <a:cxn ang="T100">
                      <a:pos x="T28" y="T29"/>
                    </a:cxn>
                    <a:cxn ang="T101">
                      <a:pos x="T30" y="T31"/>
                    </a:cxn>
                    <a:cxn ang="T102">
                      <a:pos x="T32" y="T33"/>
                    </a:cxn>
                    <a:cxn ang="T103">
                      <a:pos x="T34" y="T35"/>
                    </a:cxn>
                    <a:cxn ang="T104">
                      <a:pos x="T36" y="T37"/>
                    </a:cxn>
                    <a:cxn ang="T105">
                      <a:pos x="T38" y="T39"/>
                    </a:cxn>
                    <a:cxn ang="T106">
                      <a:pos x="T40" y="T41"/>
                    </a:cxn>
                    <a:cxn ang="T107">
                      <a:pos x="T42" y="T43"/>
                    </a:cxn>
                    <a:cxn ang="T108">
                      <a:pos x="T44" y="T45"/>
                    </a:cxn>
                    <a:cxn ang="T109">
                      <a:pos x="T46" y="T47"/>
                    </a:cxn>
                    <a:cxn ang="T110">
                      <a:pos x="T48" y="T49"/>
                    </a:cxn>
                    <a:cxn ang="T111">
                      <a:pos x="T50" y="T51"/>
                    </a:cxn>
                    <a:cxn ang="T112">
                      <a:pos x="T52" y="T53"/>
                    </a:cxn>
                    <a:cxn ang="T113">
                      <a:pos x="T54" y="T55"/>
                    </a:cxn>
                    <a:cxn ang="T114">
                      <a:pos x="T56" y="T57"/>
                    </a:cxn>
                    <a:cxn ang="T115">
                      <a:pos x="T58" y="T59"/>
                    </a:cxn>
                    <a:cxn ang="T116">
                      <a:pos x="T60" y="T61"/>
                    </a:cxn>
                    <a:cxn ang="T117">
                      <a:pos x="T62" y="T63"/>
                    </a:cxn>
                    <a:cxn ang="T118">
                      <a:pos x="T64" y="T65"/>
                    </a:cxn>
                    <a:cxn ang="T119">
                      <a:pos x="T66" y="T67"/>
                    </a:cxn>
                    <a:cxn ang="T120">
                      <a:pos x="T68" y="T69"/>
                    </a:cxn>
                    <a:cxn ang="T121">
                      <a:pos x="T70" y="T71"/>
                    </a:cxn>
                    <a:cxn ang="T122">
                      <a:pos x="T72" y="T73"/>
                    </a:cxn>
                    <a:cxn ang="T123">
                      <a:pos x="T74" y="T75"/>
                    </a:cxn>
                    <a:cxn ang="T124">
                      <a:pos x="T76" y="T77"/>
                    </a:cxn>
                    <a:cxn ang="T125">
                      <a:pos x="T78" y="T79"/>
                    </a:cxn>
                    <a:cxn ang="T126">
                      <a:pos x="T80" y="T81"/>
                    </a:cxn>
                    <a:cxn ang="T127">
                      <a:pos x="T82" y="T83"/>
                    </a:cxn>
                    <a:cxn ang="T128">
                      <a:pos x="T84" y="T85"/>
                    </a:cxn>
                  </a:cxnLst>
                  <a:rect l="0" t="0" r="r" b="b"/>
                  <a:pathLst>
                    <a:path w="286" h="182">
                      <a:moveTo>
                        <a:pt x="46" y="28"/>
                      </a:moveTo>
                      <a:cubicBezTo>
                        <a:pt x="41" y="14"/>
                        <a:pt x="46" y="17"/>
                        <a:pt x="36" y="14"/>
                      </a:cubicBezTo>
                      <a:cubicBezTo>
                        <a:pt x="31" y="17"/>
                        <a:pt x="26" y="30"/>
                        <a:pt x="26" y="30"/>
                      </a:cubicBezTo>
                      <a:cubicBezTo>
                        <a:pt x="12" y="25"/>
                        <a:pt x="19" y="21"/>
                        <a:pt x="0" y="24"/>
                      </a:cubicBezTo>
                      <a:cubicBezTo>
                        <a:pt x="2" y="33"/>
                        <a:pt x="2" y="37"/>
                        <a:pt x="10" y="42"/>
                      </a:cubicBezTo>
                      <a:cubicBezTo>
                        <a:pt x="12" y="49"/>
                        <a:pt x="14" y="55"/>
                        <a:pt x="16" y="62"/>
                      </a:cubicBezTo>
                      <a:cubicBezTo>
                        <a:pt x="24" y="59"/>
                        <a:pt x="27" y="57"/>
                        <a:pt x="24" y="48"/>
                      </a:cubicBezTo>
                      <a:cubicBezTo>
                        <a:pt x="26" y="47"/>
                        <a:pt x="28" y="43"/>
                        <a:pt x="30" y="44"/>
                      </a:cubicBezTo>
                      <a:cubicBezTo>
                        <a:pt x="48" y="48"/>
                        <a:pt x="36" y="52"/>
                        <a:pt x="48" y="56"/>
                      </a:cubicBezTo>
                      <a:cubicBezTo>
                        <a:pt x="74" y="65"/>
                        <a:pt x="47" y="56"/>
                        <a:pt x="70" y="62"/>
                      </a:cubicBezTo>
                      <a:cubicBezTo>
                        <a:pt x="77" y="64"/>
                        <a:pt x="88" y="72"/>
                        <a:pt x="88" y="72"/>
                      </a:cubicBezTo>
                      <a:cubicBezTo>
                        <a:pt x="96" y="84"/>
                        <a:pt x="102" y="87"/>
                        <a:pt x="106" y="102"/>
                      </a:cubicBezTo>
                      <a:cubicBezTo>
                        <a:pt x="105" y="109"/>
                        <a:pt x="106" y="115"/>
                        <a:pt x="104" y="122"/>
                      </a:cubicBezTo>
                      <a:cubicBezTo>
                        <a:pt x="103" y="126"/>
                        <a:pt x="94" y="132"/>
                        <a:pt x="98" y="134"/>
                      </a:cubicBezTo>
                      <a:cubicBezTo>
                        <a:pt x="106" y="137"/>
                        <a:pt x="122" y="128"/>
                        <a:pt x="122" y="128"/>
                      </a:cubicBezTo>
                      <a:cubicBezTo>
                        <a:pt x="130" y="131"/>
                        <a:pt x="133" y="135"/>
                        <a:pt x="140" y="140"/>
                      </a:cubicBezTo>
                      <a:cubicBezTo>
                        <a:pt x="148" y="145"/>
                        <a:pt x="159" y="145"/>
                        <a:pt x="168" y="148"/>
                      </a:cubicBezTo>
                      <a:cubicBezTo>
                        <a:pt x="170" y="147"/>
                        <a:pt x="173" y="148"/>
                        <a:pt x="174" y="146"/>
                      </a:cubicBezTo>
                      <a:cubicBezTo>
                        <a:pt x="176" y="142"/>
                        <a:pt x="164" y="136"/>
                        <a:pt x="168" y="134"/>
                      </a:cubicBezTo>
                      <a:cubicBezTo>
                        <a:pt x="171" y="132"/>
                        <a:pt x="175" y="135"/>
                        <a:pt x="178" y="136"/>
                      </a:cubicBezTo>
                      <a:cubicBezTo>
                        <a:pt x="182" y="131"/>
                        <a:pt x="186" y="118"/>
                        <a:pt x="186" y="118"/>
                      </a:cubicBezTo>
                      <a:cubicBezTo>
                        <a:pt x="189" y="119"/>
                        <a:pt x="199" y="120"/>
                        <a:pt x="202" y="122"/>
                      </a:cubicBezTo>
                      <a:cubicBezTo>
                        <a:pt x="206" y="124"/>
                        <a:pt x="214" y="130"/>
                        <a:pt x="214" y="130"/>
                      </a:cubicBezTo>
                      <a:cubicBezTo>
                        <a:pt x="224" y="145"/>
                        <a:pt x="228" y="158"/>
                        <a:pt x="244" y="168"/>
                      </a:cubicBezTo>
                      <a:cubicBezTo>
                        <a:pt x="250" y="172"/>
                        <a:pt x="262" y="178"/>
                        <a:pt x="262" y="178"/>
                      </a:cubicBezTo>
                      <a:cubicBezTo>
                        <a:pt x="265" y="178"/>
                        <a:pt x="286" y="182"/>
                        <a:pt x="284" y="170"/>
                      </a:cubicBezTo>
                      <a:cubicBezTo>
                        <a:pt x="283" y="164"/>
                        <a:pt x="268" y="160"/>
                        <a:pt x="268" y="160"/>
                      </a:cubicBezTo>
                      <a:cubicBezTo>
                        <a:pt x="261" y="150"/>
                        <a:pt x="270" y="143"/>
                        <a:pt x="256" y="138"/>
                      </a:cubicBezTo>
                      <a:cubicBezTo>
                        <a:pt x="254" y="136"/>
                        <a:pt x="251" y="135"/>
                        <a:pt x="250" y="132"/>
                      </a:cubicBezTo>
                      <a:cubicBezTo>
                        <a:pt x="248" y="129"/>
                        <a:pt x="250" y="125"/>
                        <a:pt x="248" y="122"/>
                      </a:cubicBezTo>
                      <a:cubicBezTo>
                        <a:pt x="246" y="118"/>
                        <a:pt x="240" y="118"/>
                        <a:pt x="236" y="116"/>
                      </a:cubicBezTo>
                      <a:cubicBezTo>
                        <a:pt x="230" y="107"/>
                        <a:pt x="227" y="100"/>
                        <a:pt x="240" y="96"/>
                      </a:cubicBezTo>
                      <a:cubicBezTo>
                        <a:pt x="236" y="83"/>
                        <a:pt x="236" y="84"/>
                        <a:pt x="220" y="86"/>
                      </a:cubicBezTo>
                      <a:cubicBezTo>
                        <a:pt x="209" y="82"/>
                        <a:pt x="208" y="82"/>
                        <a:pt x="210" y="70"/>
                      </a:cubicBezTo>
                      <a:cubicBezTo>
                        <a:pt x="207" y="60"/>
                        <a:pt x="199" y="57"/>
                        <a:pt x="190" y="54"/>
                      </a:cubicBezTo>
                      <a:cubicBezTo>
                        <a:pt x="181" y="45"/>
                        <a:pt x="181" y="42"/>
                        <a:pt x="168" y="38"/>
                      </a:cubicBezTo>
                      <a:cubicBezTo>
                        <a:pt x="164" y="37"/>
                        <a:pt x="156" y="34"/>
                        <a:pt x="156" y="34"/>
                      </a:cubicBezTo>
                      <a:cubicBezTo>
                        <a:pt x="146" y="24"/>
                        <a:pt x="134" y="21"/>
                        <a:pt x="120" y="16"/>
                      </a:cubicBezTo>
                      <a:cubicBezTo>
                        <a:pt x="113" y="14"/>
                        <a:pt x="108" y="8"/>
                        <a:pt x="102" y="4"/>
                      </a:cubicBezTo>
                      <a:cubicBezTo>
                        <a:pt x="100" y="3"/>
                        <a:pt x="96" y="0"/>
                        <a:pt x="96" y="0"/>
                      </a:cubicBezTo>
                      <a:cubicBezTo>
                        <a:pt x="83" y="2"/>
                        <a:pt x="79" y="1"/>
                        <a:pt x="70" y="10"/>
                      </a:cubicBezTo>
                      <a:cubicBezTo>
                        <a:pt x="67" y="19"/>
                        <a:pt x="63" y="27"/>
                        <a:pt x="56" y="32"/>
                      </a:cubicBezTo>
                      <a:cubicBezTo>
                        <a:pt x="49" y="30"/>
                        <a:pt x="52" y="31"/>
                        <a:pt x="46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2" name="Freeform 21"/>
                <p:cNvSpPr>
                  <a:spLocks/>
                </p:cNvSpPr>
                <p:nvPr userDrawn="1"/>
              </p:nvSpPr>
              <p:spPr bwMode="ltGray">
                <a:xfrm>
                  <a:off x="2820" y="866"/>
                  <a:ext cx="78" cy="64"/>
                </a:xfrm>
                <a:custGeom>
                  <a:avLst/>
                  <a:gdLst>
                    <a:gd name="T0" fmla="*/ 1 w 78"/>
                    <a:gd name="T1" fmla="*/ 7 h 78"/>
                    <a:gd name="T2" fmla="*/ 27 w 78"/>
                    <a:gd name="T3" fmla="*/ 8 h 78"/>
                    <a:gd name="T4" fmla="*/ 45 w 78"/>
                    <a:gd name="T5" fmla="*/ 6 h 78"/>
                    <a:gd name="T6" fmla="*/ 57 w 78"/>
                    <a:gd name="T7" fmla="*/ 4 h 78"/>
                    <a:gd name="T8" fmla="*/ 43 w 78"/>
                    <a:gd name="T9" fmla="*/ 2 h 78"/>
                    <a:gd name="T10" fmla="*/ 43 w 78"/>
                    <a:gd name="T11" fmla="*/ 2 h 78"/>
                    <a:gd name="T12" fmla="*/ 71 w 78"/>
                    <a:gd name="T13" fmla="*/ 3 h 78"/>
                    <a:gd name="T14" fmla="*/ 67 w 78"/>
                    <a:gd name="T15" fmla="*/ 7 h 78"/>
                    <a:gd name="T16" fmla="*/ 33 w 78"/>
                    <a:gd name="T17" fmla="*/ 11 h 78"/>
                    <a:gd name="T18" fmla="*/ 9 w 78"/>
                    <a:gd name="T19" fmla="*/ 9 h 78"/>
                    <a:gd name="T20" fmla="*/ 3 w 78"/>
                    <a:gd name="T21" fmla="*/ 9 h 78"/>
                    <a:gd name="T22" fmla="*/ 1 w 78"/>
                    <a:gd name="T23" fmla="*/ 7 h 78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0" t="0" r="r" b="b"/>
                  <a:pathLst>
                    <a:path w="78" h="78">
                      <a:moveTo>
                        <a:pt x="1" y="58"/>
                      </a:moveTo>
                      <a:cubicBezTo>
                        <a:pt x="6" y="44"/>
                        <a:pt x="18" y="57"/>
                        <a:pt x="27" y="60"/>
                      </a:cubicBezTo>
                      <a:cubicBezTo>
                        <a:pt x="35" y="57"/>
                        <a:pt x="38" y="52"/>
                        <a:pt x="45" y="48"/>
                      </a:cubicBezTo>
                      <a:cubicBezTo>
                        <a:pt x="48" y="40"/>
                        <a:pt x="51" y="36"/>
                        <a:pt x="57" y="30"/>
                      </a:cubicBezTo>
                      <a:cubicBezTo>
                        <a:pt x="55" y="23"/>
                        <a:pt x="43" y="14"/>
                        <a:pt x="43" y="14"/>
                      </a:cubicBezTo>
                      <a:cubicBezTo>
                        <a:pt x="33" y="0"/>
                        <a:pt x="30" y="1"/>
                        <a:pt x="43" y="4"/>
                      </a:cubicBezTo>
                      <a:cubicBezTo>
                        <a:pt x="54" y="11"/>
                        <a:pt x="58" y="22"/>
                        <a:pt x="71" y="26"/>
                      </a:cubicBezTo>
                      <a:cubicBezTo>
                        <a:pt x="78" y="37"/>
                        <a:pt x="78" y="46"/>
                        <a:pt x="67" y="54"/>
                      </a:cubicBezTo>
                      <a:cubicBezTo>
                        <a:pt x="51" y="49"/>
                        <a:pt x="53" y="71"/>
                        <a:pt x="33" y="78"/>
                      </a:cubicBezTo>
                      <a:cubicBezTo>
                        <a:pt x="16" y="72"/>
                        <a:pt x="25" y="76"/>
                        <a:pt x="9" y="66"/>
                      </a:cubicBezTo>
                      <a:cubicBezTo>
                        <a:pt x="7" y="65"/>
                        <a:pt x="3" y="62"/>
                        <a:pt x="3" y="62"/>
                      </a:cubicBezTo>
                      <a:cubicBezTo>
                        <a:pt x="0" y="54"/>
                        <a:pt x="13" y="42"/>
                        <a:pt x="1" y="5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3" name="Freeform 22"/>
                <p:cNvSpPr>
                  <a:spLocks/>
                </p:cNvSpPr>
                <p:nvPr userDrawn="1"/>
              </p:nvSpPr>
              <p:spPr bwMode="ltGray">
                <a:xfrm>
                  <a:off x="2984" y="732"/>
                  <a:ext cx="19" cy="14"/>
                </a:xfrm>
                <a:custGeom>
                  <a:avLst/>
                  <a:gdLst>
                    <a:gd name="T0" fmla="*/ 3 w 17"/>
                    <a:gd name="T1" fmla="*/ 2 h 18"/>
                    <a:gd name="T2" fmla="*/ 3 w 17"/>
                    <a:gd name="T3" fmla="*/ 2 h 18"/>
                    <a:gd name="T4" fmla="*/ 3 w 17"/>
                    <a:gd name="T5" fmla="*/ 2 h 18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17" h="18">
                      <a:moveTo>
                        <a:pt x="3" y="4"/>
                      </a:moveTo>
                      <a:cubicBezTo>
                        <a:pt x="17" y="7"/>
                        <a:pt x="16" y="18"/>
                        <a:pt x="3" y="14"/>
                      </a:cubicBezTo>
                      <a:cubicBezTo>
                        <a:pt x="0" y="6"/>
                        <a:pt x="7" y="0"/>
                        <a:pt x="3" y="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4" name="Freeform 23"/>
                <p:cNvSpPr>
                  <a:spLocks/>
                </p:cNvSpPr>
                <p:nvPr userDrawn="1"/>
              </p:nvSpPr>
              <p:spPr bwMode="ltGray">
                <a:xfrm>
                  <a:off x="3083" y="830"/>
                  <a:ext cx="26" cy="19"/>
                </a:xfrm>
                <a:custGeom>
                  <a:avLst/>
                  <a:gdLst>
                    <a:gd name="T0" fmla="*/ 8 w 26"/>
                    <a:gd name="T1" fmla="*/ 3 h 22"/>
                    <a:gd name="T2" fmla="*/ 14 w 26"/>
                    <a:gd name="T3" fmla="*/ 0 h 22"/>
                    <a:gd name="T4" fmla="*/ 14 w 26"/>
                    <a:gd name="T5" fmla="*/ 5 h 22"/>
                    <a:gd name="T6" fmla="*/ 8 w 26"/>
                    <a:gd name="T7" fmla="*/ 3 h 22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6" h="22">
                      <a:moveTo>
                        <a:pt x="8" y="14"/>
                      </a:moveTo>
                      <a:cubicBezTo>
                        <a:pt x="5" y="6"/>
                        <a:pt x="5" y="3"/>
                        <a:pt x="14" y="0"/>
                      </a:cubicBezTo>
                      <a:cubicBezTo>
                        <a:pt x="26" y="4"/>
                        <a:pt x="23" y="16"/>
                        <a:pt x="14" y="22"/>
                      </a:cubicBezTo>
                      <a:cubicBezTo>
                        <a:pt x="0" y="17"/>
                        <a:pt x="13" y="3"/>
                        <a:pt x="8" y="1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5" name="Freeform 24"/>
                <p:cNvSpPr>
                  <a:spLocks/>
                </p:cNvSpPr>
                <p:nvPr userDrawn="1"/>
              </p:nvSpPr>
              <p:spPr bwMode="ltGray">
                <a:xfrm>
                  <a:off x="2766" y="610"/>
                  <a:ext cx="19" cy="12"/>
                </a:xfrm>
                <a:custGeom>
                  <a:avLst/>
                  <a:gdLst>
                    <a:gd name="T0" fmla="*/ 7 w 20"/>
                    <a:gd name="T1" fmla="*/ 2 h 15"/>
                    <a:gd name="T2" fmla="*/ 10 w 20"/>
                    <a:gd name="T3" fmla="*/ 2 h 15"/>
                    <a:gd name="T4" fmla="*/ 9 w 20"/>
                    <a:gd name="T5" fmla="*/ 2 h 15"/>
                    <a:gd name="T6" fmla="*/ 7 w 20"/>
                    <a:gd name="T7" fmla="*/ 2 h 1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0" h="15">
                      <a:moveTo>
                        <a:pt x="7" y="12"/>
                      </a:moveTo>
                      <a:cubicBezTo>
                        <a:pt x="0" y="1"/>
                        <a:pt x="6" y="0"/>
                        <a:pt x="17" y="2"/>
                      </a:cubicBezTo>
                      <a:cubicBezTo>
                        <a:pt x="20" y="10"/>
                        <a:pt x="18" y="15"/>
                        <a:pt x="9" y="12"/>
                      </a:cubicBezTo>
                      <a:cubicBezTo>
                        <a:pt x="4" y="4"/>
                        <a:pt x="4" y="4"/>
                        <a:pt x="7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6" name="Freeform 25"/>
                <p:cNvSpPr>
                  <a:spLocks/>
                </p:cNvSpPr>
                <p:nvPr userDrawn="1"/>
              </p:nvSpPr>
              <p:spPr bwMode="ltGray">
                <a:xfrm>
                  <a:off x="2600" y="712"/>
                  <a:ext cx="19" cy="12"/>
                </a:xfrm>
                <a:custGeom>
                  <a:avLst/>
                  <a:gdLst>
                    <a:gd name="T0" fmla="*/ 7 w 20"/>
                    <a:gd name="T1" fmla="*/ 2 h 15"/>
                    <a:gd name="T2" fmla="*/ 10 w 20"/>
                    <a:gd name="T3" fmla="*/ 2 h 15"/>
                    <a:gd name="T4" fmla="*/ 10 w 20"/>
                    <a:gd name="T5" fmla="*/ 2 h 15"/>
                    <a:gd name="T6" fmla="*/ 7 w 20"/>
                    <a:gd name="T7" fmla="*/ 2 h 1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0" h="15">
                      <a:moveTo>
                        <a:pt x="7" y="12"/>
                      </a:moveTo>
                      <a:cubicBezTo>
                        <a:pt x="0" y="2"/>
                        <a:pt x="3" y="0"/>
                        <a:pt x="15" y="2"/>
                      </a:cubicBezTo>
                      <a:cubicBezTo>
                        <a:pt x="16" y="4"/>
                        <a:pt x="20" y="12"/>
                        <a:pt x="15" y="14"/>
                      </a:cubicBezTo>
                      <a:cubicBezTo>
                        <a:pt x="12" y="15"/>
                        <a:pt x="7" y="12"/>
                        <a:pt x="7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7" name="Freeform 26"/>
                <p:cNvSpPr>
                  <a:spLocks/>
                </p:cNvSpPr>
                <p:nvPr userDrawn="1"/>
              </p:nvSpPr>
              <p:spPr bwMode="ltGray">
                <a:xfrm>
                  <a:off x="2417" y="680"/>
                  <a:ext cx="80" cy="66"/>
                </a:xfrm>
                <a:custGeom>
                  <a:avLst/>
                  <a:gdLst>
                    <a:gd name="T0" fmla="*/ 0 w 80"/>
                    <a:gd name="T1" fmla="*/ 7 h 80"/>
                    <a:gd name="T2" fmla="*/ 14 w 80"/>
                    <a:gd name="T3" fmla="*/ 4 h 80"/>
                    <a:gd name="T4" fmla="*/ 26 w 80"/>
                    <a:gd name="T5" fmla="*/ 3 h 80"/>
                    <a:gd name="T6" fmla="*/ 48 w 80"/>
                    <a:gd name="T7" fmla="*/ 2 h 80"/>
                    <a:gd name="T8" fmla="*/ 58 w 80"/>
                    <a:gd name="T9" fmla="*/ 0 h 80"/>
                    <a:gd name="T10" fmla="*/ 80 w 80"/>
                    <a:gd name="T11" fmla="*/ 6 h 80"/>
                    <a:gd name="T12" fmla="*/ 70 w 80"/>
                    <a:gd name="T13" fmla="*/ 8 h 80"/>
                    <a:gd name="T14" fmla="*/ 54 w 80"/>
                    <a:gd name="T15" fmla="*/ 10 h 80"/>
                    <a:gd name="T16" fmla="*/ 48 w 80"/>
                    <a:gd name="T17" fmla="*/ 12 h 80"/>
                    <a:gd name="T18" fmla="*/ 32 w 80"/>
                    <a:gd name="T19" fmla="*/ 10 h 80"/>
                    <a:gd name="T20" fmla="*/ 38 w 80"/>
                    <a:gd name="T21" fmla="*/ 8 h 80"/>
                    <a:gd name="T22" fmla="*/ 30 w 80"/>
                    <a:gd name="T23" fmla="*/ 4 h 80"/>
                    <a:gd name="T24" fmla="*/ 20 w 80"/>
                    <a:gd name="T25" fmla="*/ 7 h 80"/>
                    <a:gd name="T26" fmla="*/ 8 w 80"/>
                    <a:gd name="T27" fmla="*/ 8 h 80"/>
                    <a:gd name="T28" fmla="*/ 0 w 80"/>
                    <a:gd name="T29" fmla="*/ 7 h 80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80" h="80">
                      <a:moveTo>
                        <a:pt x="0" y="50"/>
                      </a:moveTo>
                      <a:cubicBezTo>
                        <a:pt x="1" y="47"/>
                        <a:pt x="12" y="25"/>
                        <a:pt x="14" y="24"/>
                      </a:cubicBezTo>
                      <a:cubicBezTo>
                        <a:pt x="17" y="22"/>
                        <a:pt x="26" y="20"/>
                        <a:pt x="26" y="20"/>
                      </a:cubicBezTo>
                      <a:cubicBezTo>
                        <a:pt x="34" y="23"/>
                        <a:pt x="40" y="21"/>
                        <a:pt x="48" y="18"/>
                      </a:cubicBezTo>
                      <a:cubicBezTo>
                        <a:pt x="52" y="12"/>
                        <a:pt x="54" y="6"/>
                        <a:pt x="58" y="0"/>
                      </a:cubicBezTo>
                      <a:cubicBezTo>
                        <a:pt x="70" y="4"/>
                        <a:pt x="76" y="28"/>
                        <a:pt x="80" y="40"/>
                      </a:cubicBezTo>
                      <a:cubicBezTo>
                        <a:pt x="75" y="54"/>
                        <a:pt x="80" y="50"/>
                        <a:pt x="70" y="56"/>
                      </a:cubicBezTo>
                      <a:cubicBezTo>
                        <a:pt x="61" y="53"/>
                        <a:pt x="59" y="54"/>
                        <a:pt x="54" y="62"/>
                      </a:cubicBezTo>
                      <a:cubicBezTo>
                        <a:pt x="57" y="71"/>
                        <a:pt x="56" y="75"/>
                        <a:pt x="48" y="80"/>
                      </a:cubicBezTo>
                      <a:cubicBezTo>
                        <a:pt x="40" y="77"/>
                        <a:pt x="39" y="72"/>
                        <a:pt x="32" y="68"/>
                      </a:cubicBezTo>
                      <a:cubicBezTo>
                        <a:pt x="26" y="59"/>
                        <a:pt x="30" y="57"/>
                        <a:pt x="38" y="52"/>
                      </a:cubicBezTo>
                      <a:cubicBezTo>
                        <a:pt x="41" y="42"/>
                        <a:pt x="39" y="34"/>
                        <a:pt x="30" y="28"/>
                      </a:cubicBezTo>
                      <a:cubicBezTo>
                        <a:pt x="20" y="31"/>
                        <a:pt x="30" y="40"/>
                        <a:pt x="20" y="48"/>
                      </a:cubicBezTo>
                      <a:cubicBezTo>
                        <a:pt x="16" y="51"/>
                        <a:pt x="8" y="56"/>
                        <a:pt x="8" y="56"/>
                      </a:cubicBezTo>
                      <a:cubicBezTo>
                        <a:pt x="2" y="50"/>
                        <a:pt x="5" y="50"/>
                        <a:pt x="0" y="5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8" name="Freeform 27"/>
                <p:cNvSpPr>
                  <a:spLocks/>
                </p:cNvSpPr>
                <p:nvPr userDrawn="1"/>
              </p:nvSpPr>
              <p:spPr bwMode="ltGray">
                <a:xfrm>
                  <a:off x="2391" y="541"/>
                  <a:ext cx="94" cy="142"/>
                </a:xfrm>
                <a:custGeom>
                  <a:avLst/>
                  <a:gdLst>
                    <a:gd name="T0" fmla="*/ 14 w 94"/>
                    <a:gd name="T1" fmla="*/ 13 h 174"/>
                    <a:gd name="T2" fmla="*/ 26 w 94"/>
                    <a:gd name="T3" fmla="*/ 16 h 174"/>
                    <a:gd name="T4" fmla="*/ 32 w 94"/>
                    <a:gd name="T5" fmla="*/ 14 h 174"/>
                    <a:gd name="T6" fmla="*/ 52 w 94"/>
                    <a:gd name="T7" fmla="*/ 13 h 174"/>
                    <a:gd name="T8" fmla="*/ 46 w 94"/>
                    <a:gd name="T9" fmla="*/ 16 h 174"/>
                    <a:gd name="T10" fmla="*/ 66 w 94"/>
                    <a:gd name="T11" fmla="*/ 16 h 174"/>
                    <a:gd name="T12" fmla="*/ 76 w 94"/>
                    <a:gd name="T13" fmla="*/ 19 h 174"/>
                    <a:gd name="T14" fmla="*/ 58 w 94"/>
                    <a:gd name="T15" fmla="*/ 20 h 174"/>
                    <a:gd name="T16" fmla="*/ 74 w 94"/>
                    <a:gd name="T17" fmla="*/ 23 h 174"/>
                    <a:gd name="T18" fmla="*/ 84 w 94"/>
                    <a:gd name="T19" fmla="*/ 20 h 174"/>
                    <a:gd name="T20" fmla="*/ 82 w 94"/>
                    <a:gd name="T21" fmla="*/ 15 h 174"/>
                    <a:gd name="T22" fmla="*/ 60 w 94"/>
                    <a:gd name="T23" fmla="*/ 13 h 174"/>
                    <a:gd name="T24" fmla="*/ 50 w 94"/>
                    <a:gd name="T25" fmla="*/ 11 h 174"/>
                    <a:gd name="T26" fmla="*/ 34 w 94"/>
                    <a:gd name="T27" fmla="*/ 11 h 174"/>
                    <a:gd name="T28" fmla="*/ 30 w 94"/>
                    <a:gd name="T29" fmla="*/ 9 h 174"/>
                    <a:gd name="T30" fmla="*/ 42 w 94"/>
                    <a:gd name="T31" fmla="*/ 6 h 174"/>
                    <a:gd name="T32" fmla="*/ 30 w 94"/>
                    <a:gd name="T33" fmla="*/ 0 h 174"/>
                    <a:gd name="T34" fmla="*/ 18 w 94"/>
                    <a:gd name="T35" fmla="*/ 3 h 174"/>
                    <a:gd name="T36" fmla="*/ 4 w 94"/>
                    <a:gd name="T37" fmla="*/ 6 h 174"/>
                    <a:gd name="T38" fmla="*/ 14 w 94"/>
                    <a:gd name="T39" fmla="*/ 11 h 174"/>
                    <a:gd name="T40" fmla="*/ 14 w 94"/>
                    <a:gd name="T41" fmla="*/ 13 h 174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0" t="0" r="r" b="b"/>
                  <a:pathLst>
                    <a:path w="94" h="174">
                      <a:moveTo>
                        <a:pt x="14" y="96"/>
                      </a:moveTo>
                      <a:cubicBezTo>
                        <a:pt x="11" y="109"/>
                        <a:pt x="15" y="120"/>
                        <a:pt x="26" y="128"/>
                      </a:cubicBezTo>
                      <a:cubicBezTo>
                        <a:pt x="34" y="120"/>
                        <a:pt x="35" y="119"/>
                        <a:pt x="32" y="108"/>
                      </a:cubicBezTo>
                      <a:cubicBezTo>
                        <a:pt x="35" y="92"/>
                        <a:pt x="39" y="92"/>
                        <a:pt x="52" y="100"/>
                      </a:cubicBezTo>
                      <a:cubicBezTo>
                        <a:pt x="59" y="110"/>
                        <a:pt x="49" y="114"/>
                        <a:pt x="46" y="124"/>
                      </a:cubicBezTo>
                      <a:cubicBezTo>
                        <a:pt x="50" y="137"/>
                        <a:pt x="57" y="129"/>
                        <a:pt x="66" y="126"/>
                      </a:cubicBezTo>
                      <a:cubicBezTo>
                        <a:pt x="77" y="129"/>
                        <a:pt x="79" y="131"/>
                        <a:pt x="76" y="142"/>
                      </a:cubicBezTo>
                      <a:cubicBezTo>
                        <a:pt x="67" y="139"/>
                        <a:pt x="65" y="141"/>
                        <a:pt x="58" y="148"/>
                      </a:cubicBezTo>
                      <a:cubicBezTo>
                        <a:pt x="60" y="160"/>
                        <a:pt x="62" y="170"/>
                        <a:pt x="74" y="174"/>
                      </a:cubicBezTo>
                      <a:cubicBezTo>
                        <a:pt x="77" y="165"/>
                        <a:pt x="74" y="157"/>
                        <a:pt x="84" y="154"/>
                      </a:cubicBezTo>
                      <a:cubicBezTo>
                        <a:pt x="91" y="143"/>
                        <a:pt x="94" y="122"/>
                        <a:pt x="82" y="112"/>
                      </a:cubicBezTo>
                      <a:cubicBezTo>
                        <a:pt x="77" y="108"/>
                        <a:pt x="66" y="108"/>
                        <a:pt x="60" y="106"/>
                      </a:cubicBezTo>
                      <a:cubicBezTo>
                        <a:pt x="65" y="92"/>
                        <a:pt x="66" y="87"/>
                        <a:pt x="50" y="82"/>
                      </a:cubicBezTo>
                      <a:cubicBezTo>
                        <a:pt x="48" y="82"/>
                        <a:pt x="37" y="86"/>
                        <a:pt x="34" y="82"/>
                      </a:cubicBezTo>
                      <a:cubicBezTo>
                        <a:pt x="32" y="79"/>
                        <a:pt x="30" y="70"/>
                        <a:pt x="30" y="70"/>
                      </a:cubicBezTo>
                      <a:cubicBezTo>
                        <a:pt x="32" y="54"/>
                        <a:pt x="32" y="52"/>
                        <a:pt x="42" y="42"/>
                      </a:cubicBezTo>
                      <a:cubicBezTo>
                        <a:pt x="41" y="30"/>
                        <a:pt x="45" y="5"/>
                        <a:pt x="30" y="0"/>
                      </a:cubicBezTo>
                      <a:cubicBezTo>
                        <a:pt x="14" y="4"/>
                        <a:pt x="16" y="4"/>
                        <a:pt x="18" y="22"/>
                      </a:cubicBezTo>
                      <a:cubicBezTo>
                        <a:pt x="16" y="39"/>
                        <a:pt x="15" y="35"/>
                        <a:pt x="4" y="46"/>
                      </a:cubicBezTo>
                      <a:cubicBezTo>
                        <a:pt x="0" y="59"/>
                        <a:pt x="5" y="67"/>
                        <a:pt x="14" y="76"/>
                      </a:cubicBezTo>
                      <a:cubicBezTo>
                        <a:pt x="15" y="80"/>
                        <a:pt x="17" y="93"/>
                        <a:pt x="14" y="9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9" name="Freeform 28"/>
                <p:cNvSpPr>
                  <a:spLocks/>
                </p:cNvSpPr>
                <p:nvPr userDrawn="1"/>
              </p:nvSpPr>
              <p:spPr bwMode="ltGray">
                <a:xfrm>
                  <a:off x="2415" y="644"/>
                  <a:ext cx="32" cy="41"/>
                </a:xfrm>
                <a:custGeom>
                  <a:avLst/>
                  <a:gdLst>
                    <a:gd name="T0" fmla="*/ 6 w 32"/>
                    <a:gd name="T1" fmla="*/ 3 h 50"/>
                    <a:gd name="T2" fmla="*/ 12 w 32"/>
                    <a:gd name="T3" fmla="*/ 0 h 50"/>
                    <a:gd name="T4" fmla="*/ 20 w 32"/>
                    <a:gd name="T5" fmla="*/ 2 h 50"/>
                    <a:gd name="T6" fmla="*/ 22 w 32"/>
                    <a:gd name="T7" fmla="*/ 3 h 50"/>
                    <a:gd name="T8" fmla="*/ 28 w 32"/>
                    <a:gd name="T9" fmla="*/ 3 h 50"/>
                    <a:gd name="T10" fmla="*/ 32 w 32"/>
                    <a:gd name="T11" fmla="*/ 5 h 50"/>
                    <a:gd name="T12" fmla="*/ 18 w 32"/>
                    <a:gd name="T13" fmla="*/ 7 h 50"/>
                    <a:gd name="T14" fmla="*/ 6 w 32"/>
                    <a:gd name="T15" fmla="*/ 3 h 50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32" h="50">
                      <a:moveTo>
                        <a:pt x="6" y="24"/>
                      </a:moveTo>
                      <a:cubicBezTo>
                        <a:pt x="0" y="15"/>
                        <a:pt x="3" y="6"/>
                        <a:pt x="12" y="0"/>
                      </a:cubicBezTo>
                      <a:cubicBezTo>
                        <a:pt x="23" y="3"/>
                        <a:pt x="23" y="5"/>
                        <a:pt x="20" y="16"/>
                      </a:cubicBezTo>
                      <a:cubicBezTo>
                        <a:pt x="21" y="19"/>
                        <a:pt x="20" y="22"/>
                        <a:pt x="22" y="24"/>
                      </a:cubicBezTo>
                      <a:cubicBezTo>
                        <a:pt x="23" y="26"/>
                        <a:pt x="27" y="24"/>
                        <a:pt x="28" y="26"/>
                      </a:cubicBezTo>
                      <a:cubicBezTo>
                        <a:pt x="30" y="29"/>
                        <a:pt x="32" y="38"/>
                        <a:pt x="32" y="38"/>
                      </a:cubicBezTo>
                      <a:cubicBezTo>
                        <a:pt x="29" y="46"/>
                        <a:pt x="26" y="47"/>
                        <a:pt x="18" y="50"/>
                      </a:cubicBezTo>
                      <a:cubicBezTo>
                        <a:pt x="12" y="41"/>
                        <a:pt x="18" y="24"/>
                        <a:pt x="6" y="2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0" name="Freeform 29"/>
                <p:cNvSpPr>
                  <a:spLocks/>
                </p:cNvSpPr>
                <p:nvPr userDrawn="1"/>
              </p:nvSpPr>
              <p:spPr bwMode="ltGray">
                <a:xfrm>
                  <a:off x="2349" y="654"/>
                  <a:ext cx="45" cy="41"/>
                </a:xfrm>
                <a:custGeom>
                  <a:avLst/>
                  <a:gdLst>
                    <a:gd name="T0" fmla="*/ 0 w 43"/>
                    <a:gd name="T1" fmla="*/ 6 h 50"/>
                    <a:gd name="T2" fmla="*/ 32 w 43"/>
                    <a:gd name="T3" fmla="*/ 2 h 50"/>
                    <a:gd name="T4" fmla="*/ 57 w 43"/>
                    <a:gd name="T5" fmla="*/ 0 h 50"/>
                    <a:gd name="T6" fmla="*/ 35 w 43"/>
                    <a:gd name="T7" fmla="*/ 4 h 50"/>
                    <a:gd name="T8" fmla="*/ 2 w 43"/>
                    <a:gd name="T9" fmla="*/ 7 h 50"/>
                    <a:gd name="T10" fmla="*/ 0 w 43"/>
                    <a:gd name="T11" fmla="*/ 6 h 5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43" h="50">
                      <a:moveTo>
                        <a:pt x="0" y="44"/>
                      </a:moveTo>
                      <a:cubicBezTo>
                        <a:pt x="6" y="38"/>
                        <a:pt x="18" y="29"/>
                        <a:pt x="22" y="20"/>
                      </a:cubicBezTo>
                      <a:cubicBezTo>
                        <a:pt x="27" y="10"/>
                        <a:pt x="25" y="4"/>
                        <a:pt x="36" y="0"/>
                      </a:cubicBezTo>
                      <a:cubicBezTo>
                        <a:pt x="43" y="11"/>
                        <a:pt x="36" y="24"/>
                        <a:pt x="24" y="28"/>
                      </a:cubicBezTo>
                      <a:cubicBezTo>
                        <a:pt x="21" y="38"/>
                        <a:pt x="12" y="47"/>
                        <a:pt x="2" y="50"/>
                      </a:cubicBezTo>
                      <a:cubicBezTo>
                        <a:pt x="1" y="48"/>
                        <a:pt x="0" y="44"/>
                        <a:pt x="0" y="4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1" name="Freeform 30"/>
                <p:cNvSpPr>
                  <a:spLocks/>
                </p:cNvSpPr>
                <p:nvPr userDrawn="1"/>
              </p:nvSpPr>
              <p:spPr bwMode="ltGray">
                <a:xfrm>
                  <a:off x="4808" y="597"/>
                  <a:ext cx="701" cy="438"/>
                </a:xfrm>
                <a:custGeom>
                  <a:avLst/>
                  <a:gdLst>
                    <a:gd name="T0" fmla="*/ 1094 w 471"/>
                    <a:gd name="T1" fmla="*/ 23696 h 281"/>
                    <a:gd name="T2" fmla="*/ 1289 w 471"/>
                    <a:gd name="T3" fmla="*/ 21195 h 281"/>
                    <a:gd name="T4" fmla="*/ 1183 w 471"/>
                    <a:gd name="T5" fmla="*/ 20720 h 281"/>
                    <a:gd name="T6" fmla="*/ 866 w 471"/>
                    <a:gd name="T7" fmla="*/ 18477 h 281"/>
                    <a:gd name="T8" fmla="*/ 208 w 471"/>
                    <a:gd name="T9" fmla="*/ 18200 h 281"/>
                    <a:gd name="T10" fmla="*/ 0 w 471"/>
                    <a:gd name="T11" fmla="*/ 16167 h 281"/>
                    <a:gd name="T12" fmla="*/ 647 w 471"/>
                    <a:gd name="T13" fmla="*/ 15271 h 281"/>
                    <a:gd name="T14" fmla="*/ 310 w 471"/>
                    <a:gd name="T15" fmla="*/ 13968 h 281"/>
                    <a:gd name="T16" fmla="*/ 94 w 471"/>
                    <a:gd name="T17" fmla="*/ 13523 h 281"/>
                    <a:gd name="T18" fmla="*/ 1520 w 471"/>
                    <a:gd name="T19" fmla="*/ 10161 h 281"/>
                    <a:gd name="T20" fmla="*/ 2331 w 471"/>
                    <a:gd name="T21" fmla="*/ 8166 h 281"/>
                    <a:gd name="T22" fmla="*/ 2262 w 471"/>
                    <a:gd name="T23" fmla="*/ 5926 h 281"/>
                    <a:gd name="T24" fmla="*/ 1289 w 471"/>
                    <a:gd name="T25" fmla="*/ 3626 h 281"/>
                    <a:gd name="T26" fmla="*/ 1088 w 471"/>
                    <a:gd name="T27" fmla="*/ 2723 h 281"/>
                    <a:gd name="T28" fmla="*/ 1396 w 471"/>
                    <a:gd name="T29" fmla="*/ 3035 h 281"/>
                    <a:gd name="T30" fmla="*/ 2554 w 471"/>
                    <a:gd name="T31" fmla="*/ 3001 h 281"/>
                    <a:gd name="T32" fmla="*/ 3405 w 471"/>
                    <a:gd name="T33" fmla="*/ 921 h 281"/>
                    <a:gd name="T34" fmla="*/ 4382 w 471"/>
                    <a:gd name="T35" fmla="*/ 0 h 281"/>
                    <a:gd name="T36" fmla="*/ 4694 w 471"/>
                    <a:gd name="T37" fmla="*/ 178 h 281"/>
                    <a:gd name="T38" fmla="*/ 4916 w 471"/>
                    <a:gd name="T39" fmla="*/ 761 h 281"/>
                    <a:gd name="T40" fmla="*/ 5231 w 471"/>
                    <a:gd name="T41" fmla="*/ 432 h 281"/>
                    <a:gd name="T42" fmla="*/ 5874 w 471"/>
                    <a:gd name="T43" fmla="*/ 673 h 281"/>
                    <a:gd name="T44" fmla="*/ 6188 w 471"/>
                    <a:gd name="T45" fmla="*/ 761 h 281"/>
                    <a:gd name="T46" fmla="*/ 7543 w 471"/>
                    <a:gd name="T47" fmla="*/ 1186 h 281"/>
                    <a:gd name="T48" fmla="*/ 8283 w 471"/>
                    <a:gd name="T49" fmla="*/ 2008 h 281"/>
                    <a:gd name="T50" fmla="*/ 8931 w 471"/>
                    <a:gd name="T51" fmla="*/ 1436 h 281"/>
                    <a:gd name="T52" fmla="*/ 9210 w 471"/>
                    <a:gd name="T53" fmla="*/ 1186 h 281"/>
                    <a:gd name="T54" fmla="*/ 10397 w 471"/>
                    <a:gd name="T55" fmla="*/ 1186 h 281"/>
                    <a:gd name="T56" fmla="*/ 11241 w 471"/>
                    <a:gd name="T57" fmla="*/ 2723 h 281"/>
                    <a:gd name="T58" fmla="*/ 12328 w 471"/>
                    <a:gd name="T59" fmla="*/ 4988 h 281"/>
                    <a:gd name="T60" fmla="*/ 13072 w 471"/>
                    <a:gd name="T61" fmla="*/ 5926 h 281"/>
                    <a:gd name="T62" fmla="*/ 13707 w 471"/>
                    <a:gd name="T63" fmla="*/ 5749 h 281"/>
                    <a:gd name="T64" fmla="*/ 14401 w 471"/>
                    <a:gd name="T65" fmla="*/ 5471 h 281"/>
                    <a:gd name="T66" fmla="*/ 15474 w 471"/>
                    <a:gd name="T67" fmla="*/ 6040 h 281"/>
                    <a:gd name="T68" fmla="*/ 15976 w 471"/>
                    <a:gd name="T69" fmla="*/ 6846 h 281"/>
                    <a:gd name="T70" fmla="*/ 16421 w 471"/>
                    <a:gd name="T71" fmla="*/ 7605 h 281"/>
                    <a:gd name="T72" fmla="*/ 16959 w 471"/>
                    <a:gd name="T73" fmla="*/ 9415 h 281"/>
                    <a:gd name="T74" fmla="*/ 17163 w 471"/>
                    <a:gd name="T75" fmla="*/ 10161 h 281"/>
                    <a:gd name="T76" fmla="*/ 17256 w 471"/>
                    <a:gd name="T77" fmla="*/ 10601 h 281"/>
                    <a:gd name="T78" fmla="*/ 16520 w 471"/>
                    <a:gd name="T79" fmla="*/ 11977 h 281"/>
                    <a:gd name="T80" fmla="*/ 17163 w 471"/>
                    <a:gd name="T81" fmla="*/ 11958 h 281"/>
                    <a:gd name="T82" fmla="*/ 18248 w 471"/>
                    <a:gd name="T83" fmla="*/ 13145 h 281"/>
                    <a:gd name="T84" fmla="*/ 19424 w 471"/>
                    <a:gd name="T85" fmla="*/ 13293 h 281"/>
                    <a:gd name="T86" fmla="*/ 20275 w 471"/>
                    <a:gd name="T87" fmla="*/ 14214 h 281"/>
                    <a:gd name="T88" fmla="*/ 20400 w 471"/>
                    <a:gd name="T89" fmla="*/ 14572 h 281"/>
                    <a:gd name="T90" fmla="*/ 20400 w 471"/>
                    <a:gd name="T91" fmla="*/ 14886 h 281"/>
                    <a:gd name="T92" fmla="*/ 20997 w 471"/>
                    <a:gd name="T93" fmla="*/ 14572 h 281"/>
                    <a:gd name="T94" fmla="*/ 21341 w 471"/>
                    <a:gd name="T95" fmla="*/ 14484 h 281"/>
                    <a:gd name="T96" fmla="*/ 23414 w 471"/>
                    <a:gd name="T97" fmla="*/ 15650 h 281"/>
                    <a:gd name="T98" fmla="*/ 23824 w 471"/>
                    <a:gd name="T99" fmla="*/ 16834 h 281"/>
                    <a:gd name="T100" fmla="*/ 24798 w 471"/>
                    <a:gd name="T101" fmla="*/ 17012 h 281"/>
                    <a:gd name="T102" fmla="*/ 25108 w 471"/>
                    <a:gd name="T103" fmla="*/ 18200 h 281"/>
                    <a:gd name="T104" fmla="*/ 24056 w 471"/>
                    <a:gd name="T105" fmla="*/ 21839 h 281"/>
                    <a:gd name="T106" fmla="*/ 23184 w 471"/>
                    <a:gd name="T107" fmla="*/ 23803 h 281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</a:gdLst>
                  <a:ahLst/>
                  <a:cxnLst>
                    <a:cxn ang="T108">
                      <a:pos x="T0" y="T1"/>
                    </a:cxn>
                    <a:cxn ang="T109">
                      <a:pos x="T2" y="T3"/>
                    </a:cxn>
                    <a:cxn ang="T110">
                      <a:pos x="T4" y="T5"/>
                    </a:cxn>
                    <a:cxn ang="T111">
                      <a:pos x="T6" y="T7"/>
                    </a:cxn>
                    <a:cxn ang="T112">
                      <a:pos x="T8" y="T9"/>
                    </a:cxn>
                    <a:cxn ang="T113">
                      <a:pos x="T10" y="T11"/>
                    </a:cxn>
                    <a:cxn ang="T114">
                      <a:pos x="T12" y="T13"/>
                    </a:cxn>
                    <a:cxn ang="T115">
                      <a:pos x="T14" y="T15"/>
                    </a:cxn>
                    <a:cxn ang="T116">
                      <a:pos x="T16" y="T17"/>
                    </a:cxn>
                    <a:cxn ang="T117">
                      <a:pos x="T18" y="T19"/>
                    </a:cxn>
                    <a:cxn ang="T118">
                      <a:pos x="T20" y="T21"/>
                    </a:cxn>
                    <a:cxn ang="T119">
                      <a:pos x="T22" y="T23"/>
                    </a:cxn>
                    <a:cxn ang="T120">
                      <a:pos x="T24" y="T25"/>
                    </a:cxn>
                    <a:cxn ang="T121">
                      <a:pos x="T26" y="T27"/>
                    </a:cxn>
                    <a:cxn ang="T122">
                      <a:pos x="T28" y="T29"/>
                    </a:cxn>
                    <a:cxn ang="T123">
                      <a:pos x="T30" y="T31"/>
                    </a:cxn>
                    <a:cxn ang="T124">
                      <a:pos x="T32" y="T33"/>
                    </a:cxn>
                    <a:cxn ang="T125">
                      <a:pos x="T34" y="T35"/>
                    </a:cxn>
                    <a:cxn ang="T126">
                      <a:pos x="T36" y="T37"/>
                    </a:cxn>
                    <a:cxn ang="T127">
                      <a:pos x="T38" y="T39"/>
                    </a:cxn>
                    <a:cxn ang="T128">
                      <a:pos x="T40" y="T41"/>
                    </a:cxn>
                    <a:cxn ang="T129">
                      <a:pos x="T42" y="T43"/>
                    </a:cxn>
                    <a:cxn ang="T130">
                      <a:pos x="T44" y="T45"/>
                    </a:cxn>
                    <a:cxn ang="T131">
                      <a:pos x="T46" y="T47"/>
                    </a:cxn>
                    <a:cxn ang="T132">
                      <a:pos x="T48" y="T49"/>
                    </a:cxn>
                    <a:cxn ang="T133">
                      <a:pos x="T50" y="T51"/>
                    </a:cxn>
                    <a:cxn ang="T134">
                      <a:pos x="T52" y="T53"/>
                    </a:cxn>
                    <a:cxn ang="T135">
                      <a:pos x="T54" y="T55"/>
                    </a:cxn>
                    <a:cxn ang="T136">
                      <a:pos x="T56" y="T57"/>
                    </a:cxn>
                    <a:cxn ang="T137">
                      <a:pos x="T58" y="T59"/>
                    </a:cxn>
                    <a:cxn ang="T138">
                      <a:pos x="T60" y="T61"/>
                    </a:cxn>
                    <a:cxn ang="T139">
                      <a:pos x="T62" y="T63"/>
                    </a:cxn>
                    <a:cxn ang="T140">
                      <a:pos x="T64" y="T65"/>
                    </a:cxn>
                    <a:cxn ang="T141">
                      <a:pos x="T66" y="T67"/>
                    </a:cxn>
                    <a:cxn ang="T142">
                      <a:pos x="T68" y="T69"/>
                    </a:cxn>
                    <a:cxn ang="T143">
                      <a:pos x="T70" y="T71"/>
                    </a:cxn>
                    <a:cxn ang="T144">
                      <a:pos x="T72" y="T73"/>
                    </a:cxn>
                    <a:cxn ang="T145">
                      <a:pos x="T74" y="T75"/>
                    </a:cxn>
                    <a:cxn ang="T146">
                      <a:pos x="T76" y="T77"/>
                    </a:cxn>
                    <a:cxn ang="T147">
                      <a:pos x="T78" y="T79"/>
                    </a:cxn>
                    <a:cxn ang="T148">
                      <a:pos x="T80" y="T81"/>
                    </a:cxn>
                    <a:cxn ang="T149">
                      <a:pos x="T82" y="T83"/>
                    </a:cxn>
                    <a:cxn ang="T150">
                      <a:pos x="T84" y="T85"/>
                    </a:cxn>
                    <a:cxn ang="T151">
                      <a:pos x="T86" y="T87"/>
                    </a:cxn>
                    <a:cxn ang="T152">
                      <a:pos x="T88" y="T89"/>
                    </a:cxn>
                    <a:cxn ang="T153">
                      <a:pos x="T90" y="T91"/>
                    </a:cxn>
                    <a:cxn ang="T154">
                      <a:pos x="T92" y="T93"/>
                    </a:cxn>
                    <a:cxn ang="T155">
                      <a:pos x="T94" y="T95"/>
                    </a:cxn>
                    <a:cxn ang="T156">
                      <a:pos x="T96" y="T97"/>
                    </a:cxn>
                    <a:cxn ang="T157">
                      <a:pos x="T98" y="T99"/>
                    </a:cxn>
                    <a:cxn ang="T158">
                      <a:pos x="T100" y="T101"/>
                    </a:cxn>
                    <a:cxn ang="T159">
                      <a:pos x="T102" y="T103"/>
                    </a:cxn>
                    <a:cxn ang="T160">
                      <a:pos x="T104" y="T105"/>
                    </a:cxn>
                    <a:cxn ang="T161">
                      <a:pos x="T106" y="T107"/>
                    </a:cxn>
                  </a:cxnLst>
                  <a:rect l="0" t="0" r="r" b="b"/>
                  <a:pathLst>
                    <a:path w="471" h="281">
                      <a:moveTo>
                        <a:pt x="21" y="280"/>
                      </a:moveTo>
                      <a:cubicBezTo>
                        <a:pt x="32" y="281"/>
                        <a:pt x="25" y="253"/>
                        <a:pt x="24" y="250"/>
                      </a:cubicBezTo>
                      <a:cubicBezTo>
                        <a:pt x="23" y="248"/>
                        <a:pt x="22" y="245"/>
                        <a:pt x="22" y="245"/>
                      </a:cubicBezTo>
                      <a:cubicBezTo>
                        <a:pt x="21" y="243"/>
                        <a:pt x="20" y="221"/>
                        <a:pt x="16" y="218"/>
                      </a:cubicBezTo>
                      <a:cubicBezTo>
                        <a:pt x="13" y="216"/>
                        <a:pt x="4" y="215"/>
                        <a:pt x="4" y="215"/>
                      </a:cubicBezTo>
                      <a:cubicBezTo>
                        <a:pt x="0" y="207"/>
                        <a:pt x="3" y="200"/>
                        <a:pt x="0" y="191"/>
                      </a:cubicBezTo>
                      <a:cubicBezTo>
                        <a:pt x="2" y="185"/>
                        <a:pt x="7" y="186"/>
                        <a:pt x="12" y="180"/>
                      </a:cubicBezTo>
                      <a:cubicBezTo>
                        <a:pt x="14" y="172"/>
                        <a:pt x="14" y="169"/>
                        <a:pt x="6" y="165"/>
                      </a:cubicBezTo>
                      <a:cubicBezTo>
                        <a:pt x="4" y="163"/>
                        <a:pt x="2" y="162"/>
                        <a:pt x="2" y="160"/>
                      </a:cubicBezTo>
                      <a:cubicBezTo>
                        <a:pt x="2" y="150"/>
                        <a:pt x="16" y="123"/>
                        <a:pt x="28" y="120"/>
                      </a:cubicBezTo>
                      <a:cubicBezTo>
                        <a:pt x="32" y="111"/>
                        <a:pt x="40" y="105"/>
                        <a:pt x="44" y="96"/>
                      </a:cubicBezTo>
                      <a:cubicBezTo>
                        <a:pt x="39" y="83"/>
                        <a:pt x="38" y="85"/>
                        <a:pt x="42" y="70"/>
                      </a:cubicBezTo>
                      <a:cubicBezTo>
                        <a:pt x="38" y="60"/>
                        <a:pt x="34" y="48"/>
                        <a:pt x="24" y="43"/>
                      </a:cubicBezTo>
                      <a:cubicBezTo>
                        <a:pt x="18" y="36"/>
                        <a:pt x="10" y="37"/>
                        <a:pt x="20" y="32"/>
                      </a:cubicBezTo>
                      <a:cubicBezTo>
                        <a:pt x="27" y="34"/>
                        <a:pt x="26" y="32"/>
                        <a:pt x="26" y="36"/>
                      </a:cubicBezTo>
                      <a:cubicBezTo>
                        <a:pt x="34" y="41"/>
                        <a:pt x="39" y="39"/>
                        <a:pt x="48" y="35"/>
                      </a:cubicBezTo>
                      <a:cubicBezTo>
                        <a:pt x="45" y="22"/>
                        <a:pt x="48" y="14"/>
                        <a:pt x="64" y="11"/>
                      </a:cubicBezTo>
                      <a:cubicBezTo>
                        <a:pt x="71" y="8"/>
                        <a:pt x="75" y="3"/>
                        <a:pt x="82" y="0"/>
                      </a:cubicBezTo>
                      <a:cubicBezTo>
                        <a:pt x="84" y="1"/>
                        <a:pt x="88" y="0"/>
                        <a:pt x="88" y="2"/>
                      </a:cubicBezTo>
                      <a:cubicBezTo>
                        <a:pt x="90" y="12"/>
                        <a:pt x="75" y="13"/>
                        <a:pt x="92" y="9"/>
                      </a:cubicBezTo>
                      <a:cubicBezTo>
                        <a:pt x="94" y="8"/>
                        <a:pt x="96" y="5"/>
                        <a:pt x="98" y="5"/>
                      </a:cubicBezTo>
                      <a:cubicBezTo>
                        <a:pt x="102" y="4"/>
                        <a:pt x="106" y="7"/>
                        <a:pt x="110" y="8"/>
                      </a:cubicBezTo>
                      <a:cubicBezTo>
                        <a:pt x="112" y="8"/>
                        <a:pt x="116" y="9"/>
                        <a:pt x="116" y="9"/>
                      </a:cubicBezTo>
                      <a:cubicBezTo>
                        <a:pt x="122" y="16"/>
                        <a:pt x="129" y="13"/>
                        <a:pt x="141" y="14"/>
                      </a:cubicBezTo>
                      <a:cubicBezTo>
                        <a:pt x="143" y="21"/>
                        <a:pt x="147" y="22"/>
                        <a:pt x="155" y="24"/>
                      </a:cubicBezTo>
                      <a:cubicBezTo>
                        <a:pt x="159" y="22"/>
                        <a:pt x="163" y="20"/>
                        <a:pt x="167" y="17"/>
                      </a:cubicBezTo>
                      <a:cubicBezTo>
                        <a:pt x="169" y="16"/>
                        <a:pt x="173" y="14"/>
                        <a:pt x="173" y="14"/>
                      </a:cubicBezTo>
                      <a:cubicBezTo>
                        <a:pt x="195" y="26"/>
                        <a:pt x="175" y="20"/>
                        <a:pt x="195" y="14"/>
                      </a:cubicBezTo>
                      <a:cubicBezTo>
                        <a:pt x="207" y="17"/>
                        <a:pt x="201" y="26"/>
                        <a:pt x="211" y="32"/>
                      </a:cubicBezTo>
                      <a:cubicBezTo>
                        <a:pt x="214" y="38"/>
                        <a:pt x="224" y="55"/>
                        <a:pt x="231" y="59"/>
                      </a:cubicBezTo>
                      <a:cubicBezTo>
                        <a:pt x="241" y="70"/>
                        <a:pt x="235" y="67"/>
                        <a:pt x="245" y="70"/>
                      </a:cubicBezTo>
                      <a:cubicBezTo>
                        <a:pt x="249" y="69"/>
                        <a:pt x="253" y="69"/>
                        <a:pt x="257" y="68"/>
                      </a:cubicBezTo>
                      <a:cubicBezTo>
                        <a:pt x="261" y="67"/>
                        <a:pt x="270" y="65"/>
                        <a:pt x="270" y="65"/>
                      </a:cubicBezTo>
                      <a:cubicBezTo>
                        <a:pt x="278" y="66"/>
                        <a:pt x="283" y="67"/>
                        <a:pt x="290" y="71"/>
                      </a:cubicBezTo>
                      <a:cubicBezTo>
                        <a:pt x="304" y="88"/>
                        <a:pt x="282" y="62"/>
                        <a:pt x="300" y="81"/>
                      </a:cubicBezTo>
                      <a:cubicBezTo>
                        <a:pt x="302" y="84"/>
                        <a:pt x="308" y="90"/>
                        <a:pt x="308" y="90"/>
                      </a:cubicBezTo>
                      <a:cubicBezTo>
                        <a:pt x="311" y="98"/>
                        <a:pt x="315" y="103"/>
                        <a:pt x="318" y="111"/>
                      </a:cubicBezTo>
                      <a:cubicBezTo>
                        <a:pt x="319" y="114"/>
                        <a:pt x="321" y="117"/>
                        <a:pt x="322" y="120"/>
                      </a:cubicBezTo>
                      <a:cubicBezTo>
                        <a:pt x="323" y="122"/>
                        <a:pt x="324" y="125"/>
                        <a:pt x="324" y="125"/>
                      </a:cubicBezTo>
                      <a:cubicBezTo>
                        <a:pt x="321" y="132"/>
                        <a:pt x="313" y="134"/>
                        <a:pt x="310" y="142"/>
                      </a:cubicBezTo>
                      <a:cubicBezTo>
                        <a:pt x="313" y="151"/>
                        <a:pt x="317" y="146"/>
                        <a:pt x="322" y="141"/>
                      </a:cubicBezTo>
                      <a:cubicBezTo>
                        <a:pt x="341" y="143"/>
                        <a:pt x="339" y="142"/>
                        <a:pt x="342" y="155"/>
                      </a:cubicBezTo>
                      <a:cubicBezTo>
                        <a:pt x="351" y="150"/>
                        <a:pt x="355" y="152"/>
                        <a:pt x="364" y="157"/>
                      </a:cubicBezTo>
                      <a:cubicBezTo>
                        <a:pt x="369" y="162"/>
                        <a:pt x="372" y="166"/>
                        <a:pt x="380" y="168"/>
                      </a:cubicBezTo>
                      <a:cubicBezTo>
                        <a:pt x="381" y="169"/>
                        <a:pt x="383" y="171"/>
                        <a:pt x="382" y="172"/>
                      </a:cubicBezTo>
                      <a:cubicBezTo>
                        <a:pt x="380" y="176"/>
                        <a:pt x="368" y="172"/>
                        <a:pt x="382" y="176"/>
                      </a:cubicBezTo>
                      <a:cubicBezTo>
                        <a:pt x="386" y="175"/>
                        <a:pt x="390" y="173"/>
                        <a:pt x="394" y="172"/>
                      </a:cubicBezTo>
                      <a:cubicBezTo>
                        <a:pt x="396" y="172"/>
                        <a:pt x="400" y="171"/>
                        <a:pt x="400" y="171"/>
                      </a:cubicBezTo>
                      <a:cubicBezTo>
                        <a:pt x="413" y="177"/>
                        <a:pt x="427" y="179"/>
                        <a:pt x="439" y="185"/>
                      </a:cubicBezTo>
                      <a:cubicBezTo>
                        <a:pt x="441" y="190"/>
                        <a:pt x="445" y="194"/>
                        <a:pt x="447" y="199"/>
                      </a:cubicBezTo>
                      <a:cubicBezTo>
                        <a:pt x="453" y="198"/>
                        <a:pt x="460" y="195"/>
                        <a:pt x="465" y="201"/>
                      </a:cubicBezTo>
                      <a:cubicBezTo>
                        <a:pt x="468" y="205"/>
                        <a:pt x="471" y="215"/>
                        <a:pt x="471" y="215"/>
                      </a:cubicBezTo>
                      <a:cubicBezTo>
                        <a:pt x="468" y="231"/>
                        <a:pt x="469" y="248"/>
                        <a:pt x="451" y="258"/>
                      </a:cubicBezTo>
                      <a:cubicBezTo>
                        <a:pt x="447" y="262"/>
                        <a:pt x="437" y="275"/>
                        <a:pt x="435" y="281"/>
                      </a:cubicBezTo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2" name="Freeform 31"/>
                <p:cNvSpPr>
                  <a:spLocks/>
                </p:cNvSpPr>
                <p:nvPr userDrawn="1"/>
              </p:nvSpPr>
              <p:spPr bwMode="ltGray">
                <a:xfrm>
                  <a:off x="3880" y="-7"/>
                  <a:ext cx="984" cy="692"/>
                </a:xfrm>
                <a:custGeom>
                  <a:avLst/>
                  <a:gdLst>
                    <a:gd name="T0" fmla="*/ 406 w 984"/>
                    <a:gd name="T1" fmla="*/ 2 h 844"/>
                    <a:gd name="T2" fmla="*/ 502 w 984"/>
                    <a:gd name="T3" fmla="*/ 5 h 844"/>
                    <a:gd name="T4" fmla="*/ 550 w 984"/>
                    <a:gd name="T5" fmla="*/ 5 h 844"/>
                    <a:gd name="T6" fmla="*/ 578 w 984"/>
                    <a:gd name="T7" fmla="*/ 17 h 844"/>
                    <a:gd name="T8" fmla="*/ 586 w 984"/>
                    <a:gd name="T9" fmla="*/ 13 h 844"/>
                    <a:gd name="T10" fmla="*/ 606 w 984"/>
                    <a:gd name="T11" fmla="*/ 9 h 844"/>
                    <a:gd name="T12" fmla="*/ 642 w 984"/>
                    <a:gd name="T13" fmla="*/ 17 h 844"/>
                    <a:gd name="T14" fmla="*/ 682 w 984"/>
                    <a:gd name="T15" fmla="*/ 13 h 844"/>
                    <a:gd name="T16" fmla="*/ 706 w 984"/>
                    <a:gd name="T17" fmla="*/ 11 h 844"/>
                    <a:gd name="T18" fmla="*/ 762 w 984"/>
                    <a:gd name="T19" fmla="*/ 2 h 844"/>
                    <a:gd name="T20" fmla="*/ 798 w 984"/>
                    <a:gd name="T21" fmla="*/ 9 h 844"/>
                    <a:gd name="T22" fmla="*/ 798 w 984"/>
                    <a:gd name="T23" fmla="*/ 17 h 844"/>
                    <a:gd name="T24" fmla="*/ 790 w 984"/>
                    <a:gd name="T25" fmla="*/ 21 h 844"/>
                    <a:gd name="T26" fmla="*/ 766 w 984"/>
                    <a:gd name="T27" fmla="*/ 22 h 844"/>
                    <a:gd name="T28" fmla="*/ 762 w 984"/>
                    <a:gd name="T29" fmla="*/ 26 h 844"/>
                    <a:gd name="T30" fmla="*/ 802 w 984"/>
                    <a:gd name="T31" fmla="*/ 32 h 844"/>
                    <a:gd name="T32" fmla="*/ 786 w 984"/>
                    <a:gd name="T33" fmla="*/ 44 h 844"/>
                    <a:gd name="T34" fmla="*/ 830 w 984"/>
                    <a:gd name="T35" fmla="*/ 57 h 844"/>
                    <a:gd name="T36" fmla="*/ 854 w 984"/>
                    <a:gd name="T37" fmla="*/ 61 h 844"/>
                    <a:gd name="T38" fmla="*/ 830 w 984"/>
                    <a:gd name="T39" fmla="*/ 61 h 844"/>
                    <a:gd name="T40" fmla="*/ 746 w 984"/>
                    <a:gd name="T41" fmla="*/ 52 h 844"/>
                    <a:gd name="T42" fmla="*/ 678 w 984"/>
                    <a:gd name="T43" fmla="*/ 55 h 844"/>
                    <a:gd name="T44" fmla="*/ 590 w 984"/>
                    <a:gd name="T45" fmla="*/ 61 h 844"/>
                    <a:gd name="T46" fmla="*/ 642 w 984"/>
                    <a:gd name="T47" fmla="*/ 80 h 844"/>
                    <a:gd name="T48" fmla="*/ 710 w 984"/>
                    <a:gd name="T49" fmla="*/ 84 h 844"/>
                    <a:gd name="T50" fmla="*/ 738 w 984"/>
                    <a:gd name="T51" fmla="*/ 75 h 844"/>
                    <a:gd name="T52" fmla="*/ 774 w 984"/>
                    <a:gd name="T53" fmla="*/ 78 h 844"/>
                    <a:gd name="T54" fmla="*/ 766 w 984"/>
                    <a:gd name="T55" fmla="*/ 87 h 844"/>
                    <a:gd name="T56" fmla="*/ 802 w 984"/>
                    <a:gd name="T57" fmla="*/ 92 h 844"/>
                    <a:gd name="T58" fmla="*/ 838 w 984"/>
                    <a:gd name="T59" fmla="*/ 90 h 844"/>
                    <a:gd name="T60" fmla="*/ 922 w 984"/>
                    <a:gd name="T61" fmla="*/ 110 h 844"/>
                    <a:gd name="T62" fmla="*/ 942 w 984"/>
                    <a:gd name="T63" fmla="*/ 114 h 844"/>
                    <a:gd name="T64" fmla="*/ 874 w 984"/>
                    <a:gd name="T65" fmla="*/ 112 h 844"/>
                    <a:gd name="T66" fmla="*/ 830 w 984"/>
                    <a:gd name="T67" fmla="*/ 104 h 844"/>
                    <a:gd name="T68" fmla="*/ 778 w 984"/>
                    <a:gd name="T69" fmla="*/ 98 h 844"/>
                    <a:gd name="T70" fmla="*/ 702 w 984"/>
                    <a:gd name="T71" fmla="*/ 91 h 844"/>
                    <a:gd name="T72" fmla="*/ 614 w 984"/>
                    <a:gd name="T73" fmla="*/ 89 h 844"/>
                    <a:gd name="T74" fmla="*/ 506 w 984"/>
                    <a:gd name="T75" fmla="*/ 81 h 844"/>
                    <a:gd name="T76" fmla="*/ 462 w 984"/>
                    <a:gd name="T77" fmla="*/ 69 h 844"/>
                    <a:gd name="T78" fmla="*/ 430 w 984"/>
                    <a:gd name="T79" fmla="*/ 63 h 844"/>
                    <a:gd name="T80" fmla="*/ 382 w 984"/>
                    <a:gd name="T81" fmla="*/ 59 h 844"/>
                    <a:gd name="T82" fmla="*/ 342 w 984"/>
                    <a:gd name="T83" fmla="*/ 50 h 844"/>
                    <a:gd name="T84" fmla="*/ 354 w 984"/>
                    <a:gd name="T85" fmla="*/ 57 h 844"/>
                    <a:gd name="T86" fmla="*/ 418 w 984"/>
                    <a:gd name="T87" fmla="*/ 68 h 844"/>
                    <a:gd name="T88" fmla="*/ 422 w 984"/>
                    <a:gd name="T89" fmla="*/ 72 h 844"/>
                    <a:gd name="T90" fmla="*/ 394 w 984"/>
                    <a:gd name="T91" fmla="*/ 69 h 844"/>
                    <a:gd name="T92" fmla="*/ 354 w 984"/>
                    <a:gd name="T93" fmla="*/ 64 h 844"/>
                    <a:gd name="T94" fmla="*/ 314 w 984"/>
                    <a:gd name="T95" fmla="*/ 55 h 844"/>
                    <a:gd name="T96" fmla="*/ 266 w 984"/>
                    <a:gd name="T97" fmla="*/ 48 h 844"/>
                    <a:gd name="T98" fmla="*/ 210 w 984"/>
                    <a:gd name="T99" fmla="*/ 43 h 844"/>
                    <a:gd name="T100" fmla="*/ 154 w 984"/>
                    <a:gd name="T101" fmla="*/ 32 h 844"/>
                    <a:gd name="T102" fmla="*/ 66 w 984"/>
                    <a:gd name="T103" fmla="*/ 9 h 844"/>
                    <a:gd name="T104" fmla="*/ 34 w 984"/>
                    <a:gd name="T105" fmla="*/ 5 h 844"/>
                    <a:gd name="T106" fmla="*/ 46 w 984"/>
                    <a:gd name="T107" fmla="*/ 3 h 844"/>
                    <a:gd name="T108" fmla="*/ 102 w 984"/>
                    <a:gd name="T109" fmla="*/ 9 h 844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</a:gdLst>
                  <a:ahLst/>
                  <a:cxnLst>
                    <a:cxn ang="T110">
                      <a:pos x="T0" y="T1"/>
                    </a:cxn>
                    <a:cxn ang="T111">
                      <a:pos x="T2" y="T3"/>
                    </a:cxn>
                    <a:cxn ang="T112">
                      <a:pos x="T4" y="T5"/>
                    </a:cxn>
                    <a:cxn ang="T113">
                      <a:pos x="T6" y="T7"/>
                    </a:cxn>
                    <a:cxn ang="T114">
                      <a:pos x="T8" y="T9"/>
                    </a:cxn>
                    <a:cxn ang="T115">
                      <a:pos x="T10" y="T11"/>
                    </a:cxn>
                    <a:cxn ang="T116">
                      <a:pos x="T12" y="T13"/>
                    </a:cxn>
                    <a:cxn ang="T117">
                      <a:pos x="T14" y="T15"/>
                    </a:cxn>
                    <a:cxn ang="T118">
                      <a:pos x="T16" y="T17"/>
                    </a:cxn>
                    <a:cxn ang="T119">
                      <a:pos x="T18" y="T19"/>
                    </a:cxn>
                    <a:cxn ang="T120">
                      <a:pos x="T20" y="T21"/>
                    </a:cxn>
                    <a:cxn ang="T121">
                      <a:pos x="T22" y="T23"/>
                    </a:cxn>
                    <a:cxn ang="T122">
                      <a:pos x="T24" y="T25"/>
                    </a:cxn>
                    <a:cxn ang="T123">
                      <a:pos x="T26" y="T27"/>
                    </a:cxn>
                    <a:cxn ang="T124">
                      <a:pos x="T28" y="T29"/>
                    </a:cxn>
                    <a:cxn ang="T125">
                      <a:pos x="T30" y="T31"/>
                    </a:cxn>
                    <a:cxn ang="T126">
                      <a:pos x="T32" y="T33"/>
                    </a:cxn>
                    <a:cxn ang="T127">
                      <a:pos x="T34" y="T35"/>
                    </a:cxn>
                    <a:cxn ang="T128">
                      <a:pos x="T36" y="T37"/>
                    </a:cxn>
                    <a:cxn ang="T129">
                      <a:pos x="T38" y="T39"/>
                    </a:cxn>
                    <a:cxn ang="T130">
                      <a:pos x="T40" y="T41"/>
                    </a:cxn>
                    <a:cxn ang="T131">
                      <a:pos x="T42" y="T43"/>
                    </a:cxn>
                    <a:cxn ang="T132">
                      <a:pos x="T44" y="T45"/>
                    </a:cxn>
                    <a:cxn ang="T133">
                      <a:pos x="T46" y="T47"/>
                    </a:cxn>
                    <a:cxn ang="T134">
                      <a:pos x="T48" y="T49"/>
                    </a:cxn>
                    <a:cxn ang="T135">
                      <a:pos x="T50" y="T51"/>
                    </a:cxn>
                    <a:cxn ang="T136">
                      <a:pos x="T52" y="T53"/>
                    </a:cxn>
                    <a:cxn ang="T137">
                      <a:pos x="T54" y="T55"/>
                    </a:cxn>
                    <a:cxn ang="T138">
                      <a:pos x="T56" y="T57"/>
                    </a:cxn>
                    <a:cxn ang="T139">
                      <a:pos x="T58" y="T59"/>
                    </a:cxn>
                    <a:cxn ang="T140">
                      <a:pos x="T60" y="T61"/>
                    </a:cxn>
                    <a:cxn ang="T141">
                      <a:pos x="T62" y="T63"/>
                    </a:cxn>
                    <a:cxn ang="T142">
                      <a:pos x="T64" y="T65"/>
                    </a:cxn>
                    <a:cxn ang="T143">
                      <a:pos x="T66" y="T67"/>
                    </a:cxn>
                    <a:cxn ang="T144">
                      <a:pos x="T68" y="T69"/>
                    </a:cxn>
                    <a:cxn ang="T145">
                      <a:pos x="T70" y="T71"/>
                    </a:cxn>
                    <a:cxn ang="T146">
                      <a:pos x="T72" y="T73"/>
                    </a:cxn>
                    <a:cxn ang="T147">
                      <a:pos x="T74" y="T75"/>
                    </a:cxn>
                    <a:cxn ang="T148">
                      <a:pos x="T76" y="T77"/>
                    </a:cxn>
                    <a:cxn ang="T149">
                      <a:pos x="T78" y="T79"/>
                    </a:cxn>
                    <a:cxn ang="T150">
                      <a:pos x="T80" y="T81"/>
                    </a:cxn>
                    <a:cxn ang="T151">
                      <a:pos x="T82" y="T83"/>
                    </a:cxn>
                    <a:cxn ang="T152">
                      <a:pos x="T84" y="T85"/>
                    </a:cxn>
                    <a:cxn ang="T153">
                      <a:pos x="T86" y="T87"/>
                    </a:cxn>
                    <a:cxn ang="T154">
                      <a:pos x="T88" y="T89"/>
                    </a:cxn>
                    <a:cxn ang="T155">
                      <a:pos x="T90" y="T91"/>
                    </a:cxn>
                    <a:cxn ang="T156">
                      <a:pos x="T92" y="T93"/>
                    </a:cxn>
                    <a:cxn ang="T157">
                      <a:pos x="T94" y="T95"/>
                    </a:cxn>
                    <a:cxn ang="T158">
                      <a:pos x="T96" y="T97"/>
                    </a:cxn>
                    <a:cxn ang="T159">
                      <a:pos x="T98" y="T99"/>
                    </a:cxn>
                    <a:cxn ang="T160">
                      <a:pos x="T100" y="T101"/>
                    </a:cxn>
                    <a:cxn ang="T161">
                      <a:pos x="T102" y="T103"/>
                    </a:cxn>
                    <a:cxn ang="T162">
                      <a:pos x="T104" y="T105"/>
                    </a:cxn>
                    <a:cxn ang="T163">
                      <a:pos x="T106" y="T107"/>
                    </a:cxn>
                    <a:cxn ang="T164">
                      <a:pos x="T108" y="T109"/>
                    </a:cxn>
                  </a:cxnLst>
                  <a:rect l="0" t="0" r="r" b="b"/>
                  <a:pathLst>
                    <a:path w="984" h="844">
                      <a:moveTo>
                        <a:pt x="82" y="38"/>
                      </a:moveTo>
                      <a:lnTo>
                        <a:pt x="406" y="6"/>
                      </a:lnTo>
                      <a:cubicBezTo>
                        <a:pt x="497" y="22"/>
                        <a:pt x="465" y="0"/>
                        <a:pt x="474" y="54"/>
                      </a:cubicBezTo>
                      <a:cubicBezTo>
                        <a:pt x="492" y="48"/>
                        <a:pt x="484" y="40"/>
                        <a:pt x="502" y="34"/>
                      </a:cubicBezTo>
                      <a:cubicBezTo>
                        <a:pt x="510" y="37"/>
                        <a:pt x="517" y="46"/>
                        <a:pt x="526" y="46"/>
                      </a:cubicBezTo>
                      <a:cubicBezTo>
                        <a:pt x="534" y="46"/>
                        <a:pt x="550" y="38"/>
                        <a:pt x="550" y="38"/>
                      </a:cubicBezTo>
                      <a:cubicBezTo>
                        <a:pt x="556" y="55"/>
                        <a:pt x="552" y="60"/>
                        <a:pt x="542" y="74"/>
                      </a:cubicBezTo>
                      <a:cubicBezTo>
                        <a:pt x="555" y="114"/>
                        <a:pt x="550" y="102"/>
                        <a:pt x="578" y="130"/>
                      </a:cubicBezTo>
                      <a:cubicBezTo>
                        <a:pt x="584" y="148"/>
                        <a:pt x="590" y="148"/>
                        <a:pt x="606" y="138"/>
                      </a:cubicBezTo>
                      <a:cubicBezTo>
                        <a:pt x="600" y="119"/>
                        <a:pt x="594" y="107"/>
                        <a:pt x="586" y="90"/>
                      </a:cubicBezTo>
                      <a:cubicBezTo>
                        <a:pt x="583" y="82"/>
                        <a:pt x="578" y="66"/>
                        <a:pt x="578" y="66"/>
                      </a:cubicBezTo>
                      <a:cubicBezTo>
                        <a:pt x="585" y="44"/>
                        <a:pt x="597" y="56"/>
                        <a:pt x="606" y="70"/>
                      </a:cubicBezTo>
                      <a:cubicBezTo>
                        <a:pt x="609" y="86"/>
                        <a:pt x="608" y="117"/>
                        <a:pt x="626" y="90"/>
                      </a:cubicBezTo>
                      <a:cubicBezTo>
                        <a:pt x="648" y="97"/>
                        <a:pt x="646" y="104"/>
                        <a:pt x="642" y="126"/>
                      </a:cubicBezTo>
                      <a:cubicBezTo>
                        <a:pt x="650" y="150"/>
                        <a:pt x="665" y="141"/>
                        <a:pt x="682" y="130"/>
                      </a:cubicBezTo>
                      <a:cubicBezTo>
                        <a:pt x="689" y="108"/>
                        <a:pt x="673" y="124"/>
                        <a:pt x="682" y="98"/>
                      </a:cubicBezTo>
                      <a:cubicBezTo>
                        <a:pt x="683" y="94"/>
                        <a:pt x="690" y="96"/>
                        <a:pt x="694" y="94"/>
                      </a:cubicBezTo>
                      <a:cubicBezTo>
                        <a:pt x="698" y="92"/>
                        <a:pt x="702" y="89"/>
                        <a:pt x="706" y="86"/>
                      </a:cubicBezTo>
                      <a:cubicBezTo>
                        <a:pt x="717" y="54"/>
                        <a:pt x="688" y="54"/>
                        <a:pt x="742" y="46"/>
                      </a:cubicBezTo>
                      <a:cubicBezTo>
                        <a:pt x="748" y="27"/>
                        <a:pt x="741" y="9"/>
                        <a:pt x="762" y="2"/>
                      </a:cubicBezTo>
                      <a:cubicBezTo>
                        <a:pt x="788" y="11"/>
                        <a:pt x="777" y="38"/>
                        <a:pt x="802" y="46"/>
                      </a:cubicBezTo>
                      <a:cubicBezTo>
                        <a:pt x="831" y="36"/>
                        <a:pt x="805" y="63"/>
                        <a:pt x="798" y="70"/>
                      </a:cubicBezTo>
                      <a:cubicBezTo>
                        <a:pt x="789" y="96"/>
                        <a:pt x="787" y="96"/>
                        <a:pt x="802" y="118"/>
                      </a:cubicBezTo>
                      <a:cubicBezTo>
                        <a:pt x="801" y="122"/>
                        <a:pt x="801" y="127"/>
                        <a:pt x="798" y="130"/>
                      </a:cubicBezTo>
                      <a:cubicBezTo>
                        <a:pt x="794" y="133"/>
                        <a:pt x="784" y="129"/>
                        <a:pt x="782" y="134"/>
                      </a:cubicBezTo>
                      <a:cubicBezTo>
                        <a:pt x="780" y="142"/>
                        <a:pt x="790" y="158"/>
                        <a:pt x="790" y="158"/>
                      </a:cubicBezTo>
                      <a:cubicBezTo>
                        <a:pt x="786" y="161"/>
                        <a:pt x="783" y="165"/>
                        <a:pt x="778" y="166"/>
                      </a:cubicBezTo>
                      <a:cubicBezTo>
                        <a:pt x="774" y="167"/>
                        <a:pt x="769" y="159"/>
                        <a:pt x="766" y="162"/>
                      </a:cubicBezTo>
                      <a:cubicBezTo>
                        <a:pt x="758" y="170"/>
                        <a:pt x="794" y="182"/>
                        <a:pt x="794" y="182"/>
                      </a:cubicBezTo>
                      <a:cubicBezTo>
                        <a:pt x="804" y="211"/>
                        <a:pt x="775" y="190"/>
                        <a:pt x="762" y="186"/>
                      </a:cubicBezTo>
                      <a:cubicBezTo>
                        <a:pt x="767" y="194"/>
                        <a:pt x="773" y="202"/>
                        <a:pt x="778" y="210"/>
                      </a:cubicBezTo>
                      <a:cubicBezTo>
                        <a:pt x="783" y="218"/>
                        <a:pt x="802" y="226"/>
                        <a:pt x="802" y="226"/>
                      </a:cubicBezTo>
                      <a:cubicBezTo>
                        <a:pt x="813" y="242"/>
                        <a:pt x="804" y="245"/>
                        <a:pt x="810" y="262"/>
                      </a:cubicBezTo>
                      <a:cubicBezTo>
                        <a:pt x="803" y="282"/>
                        <a:pt x="793" y="301"/>
                        <a:pt x="786" y="322"/>
                      </a:cubicBezTo>
                      <a:cubicBezTo>
                        <a:pt x="783" y="330"/>
                        <a:pt x="778" y="346"/>
                        <a:pt x="778" y="346"/>
                      </a:cubicBezTo>
                      <a:cubicBezTo>
                        <a:pt x="785" y="366"/>
                        <a:pt x="817" y="394"/>
                        <a:pt x="830" y="414"/>
                      </a:cubicBezTo>
                      <a:cubicBezTo>
                        <a:pt x="835" y="422"/>
                        <a:pt x="841" y="430"/>
                        <a:pt x="846" y="438"/>
                      </a:cubicBezTo>
                      <a:cubicBezTo>
                        <a:pt x="849" y="442"/>
                        <a:pt x="854" y="450"/>
                        <a:pt x="854" y="450"/>
                      </a:cubicBezTo>
                      <a:cubicBezTo>
                        <a:pt x="853" y="457"/>
                        <a:pt x="855" y="466"/>
                        <a:pt x="850" y="470"/>
                      </a:cubicBezTo>
                      <a:cubicBezTo>
                        <a:pt x="844" y="475"/>
                        <a:pt x="831" y="451"/>
                        <a:pt x="830" y="450"/>
                      </a:cubicBezTo>
                      <a:cubicBezTo>
                        <a:pt x="811" y="431"/>
                        <a:pt x="789" y="421"/>
                        <a:pt x="774" y="398"/>
                      </a:cubicBezTo>
                      <a:cubicBezTo>
                        <a:pt x="769" y="379"/>
                        <a:pt x="766" y="371"/>
                        <a:pt x="746" y="378"/>
                      </a:cubicBezTo>
                      <a:cubicBezTo>
                        <a:pt x="717" y="368"/>
                        <a:pt x="730" y="368"/>
                        <a:pt x="706" y="374"/>
                      </a:cubicBezTo>
                      <a:cubicBezTo>
                        <a:pt x="688" y="402"/>
                        <a:pt x="699" y="395"/>
                        <a:pt x="678" y="402"/>
                      </a:cubicBezTo>
                      <a:cubicBezTo>
                        <a:pt x="654" y="386"/>
                        <a:pt x="650" y="390"/>
                        <a:pt x="618" y="394"/>
                      </a:cubicBezTo>
                      <a:cubicBezTo>
                        <a:pt x="607" y="411"/>
                        <a:pt x="601" y="426"/>
                        <a:pt x="590" y="442"/>
                      </a:cubicBezTo>
                      <a:cubicBezTo>
                        <a:pt x="600" y="471"/>
                        <a:pt x="593" y="459"/>
                        <a:pt x="606" y="478"/>
                      </a:cubicBezTo>
                      <a:cubicBezTo>
                        <a:pt x="593" y="518"/>
                        <a:pt x="622" y="548"/>
                        <a:pt x="642" y="578"/>
                      </a:cubicBezTo>
                      <a:cubicBezTo>
                        <a:pt x="651" y="591"/>
                        <a:pt x="651" y="601"/>
                        <a:pt x="666" y="606"/>
                      </a:cubicBezTo>
                      <a:cubicBezTo>
                        <a:pt x="680" y="627"/>
                        <a:pt x="691" y="623"/>
                        <a:pt x="710" y="610"/>
                      </a:cubicBezTo>
                      <a:cubicBezTo>
                        <a:pt x="729" y="616"/>
                        <a:pt x="729" y="606"/>
                        <a:pt x="734" y="590"/>
                      </a:cubicBezTo>
                      <a:cubicBezTo>
                        <a:pt x="735" y="577"/>
                        <a:pt x="731" y="562"/>
                        <a:pt x="738" y="550"/>
                      </a:cubicBezTo>
                      <a:cubicBezTo>
                        <a:pt x="742" y="543"/>
                        <a:pt x="762" y="542"/>
                        <a:pt x="762" y="542"/>
                      </a:cubicBezTo>
                      <a:cubicBezTo>
                        <a:pt x="783" y="547"/>
                        <a:pt x="786" y="552"/>
                        <a:pt x="774" y="570"/>
                      </a:cubicBezTo>
                      <a:cubicBezTo>
                        <a:pt x="779" y="590"/>
                        <a:pt x="790" y="605"/>
                        <a:pt x="770" y="618"/>
                      </a:cubicBezTo>
                      <a:cubicBezTo>
                        <a:pt x="769" y="622"/>
                        <a:pt x="764" y="626"/>
                        <a:pt x="766" y="630"/>
                      </a:cubicBezTo>
                      <a:cubicBezTo>
                        <a:pt x="768" y="634"/>
                        <a:pt x="775" y="634"/>
                        <a:pt x="778" y="638"/>
                      </a:cubicBezTo>
                      <a:cubicBezTo>
                        <a:pt x="788" y="651"/>
                        <a:pt x="786" y="660"/>
                        <a:pt x="802" y="670"/>
                      </a:cubicBezTo>
                      <a:cubicBezTo>
                        <a:pt x="810" y="667"/>
                        <a:pt x="818" y="665"/>
                        <a:pt x="826" y="662"/>
                      </a:cubicBezTo>
                      <a:cubicBezTo>
                        <a:pt x="830" y="661"/>
                        <a:pt x="838" y="658"/>
                        <a:pt x="838" y="658"/>
                      </a:cubicBezTo>
                      <a:cubicBezTo>
                        <a:pt x="857" y="664"/>
                        <a:pt x="864" y="680"/>
                        <a:pt x="870" y="698"/>
                      </a:cubicBezTo>
                      <a:cubicBezTo>
                        <a:pt x="859" y="731"/>
                        <a:pt x="887" y="794"/>
                        <a:pt x="922" y="806"/>
                      </a:cubicBezTo>
                      <a:cubicBezTo>
                        <a:pt x="938" y="801"/>
                        <a:pt x="941" y="792"/>
                        <a:pt x="958" y="798"/>
                      </a:cubicBezTo>
                      <a:cubicBezTo>
                        <a:pt x="984" y="837"/>
                        <a:pt x="928" y="784"/>
                        <a:pt x="942" y="826"/>
                      </a:cubicBezTo>
                      <a:cubicBezTo>
                        <a:pt x="936" y="844"/>
                        <a:pt x="930" y="844"/>
                        <a:pt x="914" y="834"/>
                      </a:cubicBezTo>
                      <a:cubicBezTo>
                        <a:pt x="903" y="817"/>
                        <a:pt x="890" y="821"/>
                        <a:pt x="874" y="810"/>
                      </a:cubicBezTo>
                      <a:cubicBezTo>
                        <a:pt x="851" y="776"/>
                        <a:pt x="882" y="816"/>
                        <a:pt x="854" y="794"/>
                      </a:cubicBezTo>
                      <a:cubicBezTo>
                        <a:pt x="843" y="785"/>
                        <a:pt x="840" y="768"/>
                        <a:pt x="830" y="758"/>
                      </a:cubicBezTo>
                      <a:cubicBezTo>
                        <a:pt x="824" y="739"/>
                        <a:pt x="817" y="724"/>
                        <a:pt x="798" y="718"/>
                      </a:cubicBezTo>
                      <a:cubicBezTo>
                        <a:pt x="791" y="696"/>
                        <a:pt x="800" y="712"/>
                        <a:pt x="778" y="710"/>
                      </a:cubicBezTo>
                      <a:cubicBezTo>
                        <a:pt x="767" y="709"/>
                        <a:pt x="746" y="702"/>
                        <a:pt x="746" y="702"/>
                      </a:cubicBezTo>
                      <a:cubicBezTo>
                        <a:pt x="729" y="691"/>
                        <a:pt x="720" y="674"/>
                        <a:pt x="702" y="662"/>
                      </a:cubicBezTo>
                      <a:cubicBezTo>
                        <a:pt x="694" y="665"/>
                        <a:pt x="687" y="673"/>
                        <a:pt x="678" y="674"/>
                      </a:cubicBezTo>
                      <a:cubicBezTo>
                        <a:pt x="657" y="677"/>
                        <a:pt x="630" y="657"/>
                        <a:pt x="614" y="646"/>
                      </a:cubicBezTo>
                      <a:cubicBezTo>
                        <a:pt x="600" y="637"/>
                        <a:pt x="580" y="639"/>
                        <a:pt x="566" y="630"/>
                      </a:cubicBezTo>
                      <a:cubicBezTo>
                        <a:pt x="546" y="617"/>
                        <a:pt x="525" y="607"/>
                        <a:pt x="506" y="594"/>
                      </a:cubicBezTo>
                      <a:cubicBezTo>
                        <a:pt x="513" y="572"/>
                        <a:pt x="509" y="551"/>
                        <a:pt x="490" y="538"/>
                      </a:cubicBezTo>
                      <a:cubicBezTo>
                        <a:pt x="485" y="522"/>
                        <a:pt x="476" y="515"/>
                        <a:pt x="462" y="506"/>
                      </a:cubicBezTo>
                      <a:cubicBezTo>
                        <a:pt x="441" y="474"/>
                        <a:pt x="469" y="513"/>
                        <a:pt x="442" y="486"/>
                      </a:cubicBezTo>
                      <a:cubicBezTo>
                        <a:pt x="436" y="480"/>
                        <a:pt x="436" y="468"/>
                        <a:pt x="430" y="462"/>
                      </a:cubicBezTo>
                      <a:cubicBezTo>
                        <a:pt x="427" y="459"/>
                        <a:pt x="422" y="459"/>
                        <a:pt x="418" y="458"/>
                      </a:cubicBezTo>
                      <a:cubicBezTo>
                        <a:pt x="407" y="447"/>
                        <a:pt x="382" y="430"/>
                        <a:pt x="382" y="430"/>
                      </a:cubicBezTo>
                      <a:cubicBezTo>
                        <a:pt x="371" y="413"/>
                        <a:pt x="358" y="399"/>
                        <a:pt x="346" y="382"/>
                      </a:cubicBezTo>
                      <a:cubicBezTo>
                        <a:pt x="344" y="378"/>
                        <a:pt x="345" y="373"/>
                        <a:pt x="342" y="370"/>
                      </a:cubicBezTo>
                      <a:cubicBezTo>
                        <a:pt x="339" y="367"/>
                        <a:pt x="334" y="367"/>
                        <a:pt x="330" y="366"/>
                      </a:cubicBezTo>
                      <a:cubicBezTo>
                        <a:pt x="322" y="390"/>
                        <a:pt x="342" y="398"/>
                        <a:pt x="354" y="414"/>
                      </a:cubicBezTo>
                      <a:cubicBezTo>
                        <a:pt x="368" y="432"/>
                        <a:pt x="372" y="446"/>
                        <a:pt x="390" y="458"/>
                      </a:cubicBezTo>
                      <a:cubicBezTo>
                        <a:pt x="409" y="487"/>
                        <a:pt x="399" y="475"/>
                        <a:pt x="418" y="494"/>
                      </a:cubicBezTo>
                      <a:cubicBezTo>
                        <a:pt x="423" y="510"/>
                        <a:pt x="428" y="517"/>
                        <a:pt x="442" y="526"/>
                      </a:cubicBezTo>
                      <a:cubicBezTo>
                        <a:pt x="450" y="550"/>
                        <a:pt x="432" y="533"/>
                        <a:pt x="422" y="526"/>
                      </a:cubicBezTo>
                      <a:cubicBezTo>
                        <a:pt x="399" y="492"/>
                        <a:pt x="430" y="532"/>
                        <a:pt x="402" y="510"/>
                      </a:cubicBezTo>
                      <a:cubicBezTo>
                        <a:pt x="398" y="507"/>
                        <a:pt x="397" y="501"/>
                        <a:pt x="394" y="498"/>
                      </a:cubicBezTo>
                      <a:cubicBezTo>
                        <a:pt x="391" y="495"/>
                        <a:pt x="386" y="493"/>
                        <a:pt x="382" y="490"/>
                      </a:cubicBezTo>
                      <a:cubicBezTo>
                        <a:pt x="377" y="474"/>
                        <a:pt x="370" y="471"/>
                        <a:pt x="354" y="466"/>
                      </a:cubicBezTo>
                      <a:cubicBezTo>
                        <a:pt x="344" y="452"/>
                        <a:pt x="340" y="447"/>
                        <a:pt x="346" y="430"/>
                      </a:cubicBezTo>
                      <a:cubicBezTo>
                        <a:pt x="338" y="418"/>
                        <a:pt x="314" y="402"/>
                        <a:pt x="314" y="402"/>
                      </a:cubicBezTo>
                      <a:cubicBezTo>
                        <a:pt x="306" y="390"/>
                        <a:pt x="298" y="378"/>
                        <a:pt x="290" y="366"/>
                      </a:cubicBezTo>
                      <a:cubicBezTo>
                        <a:pt x="284" y="357"/>
                        <a:pt x="273" y="354"/>
                        <a:pt x="266" y="346"/>
                      </a:cubicBezTo>
                      <a:cubicBezTo>
                        <a:pt x="263" y="342"/>
                        <a:pt x="262" y="337"/>
                        <a:pt x="258" y="334"/>
                      </a:cubicBezTo>
                      <a:cubicBezTo>
                        <a:pt x="243" y="324"/>
                        <a:pt x="225" y="324"/>
                        <a:pt x="210" y="314"/>
                      </a:cubicBezTo>
                      <a:cubicBezTo>
                        <a:pt x="201" y="300"/>
                        <a:pt x="194" y="291"/>
                        <a:pt x="178" y="286"/>
                      </a:cubicBezTo>
                      <a:cubicBezTo>
                        <a:pt x="160" y="260"/>
                        <a:pt x="192" y="247"/>
                        <a:pt x="154" y="238"/>
                      </a:cubicBezTo>
                      <a:cubicBezTo>
                        <a:pt x="111" y="209"/>
                        <a:pt x="106" y="149"/>
                        <a:pt x="90" y="102"/>
                      </a:cubicBezTo>
                      <a:cubicBezTo>
                        <a:pt x="86" y="90"/>
                        <a:pt x="76" y="73"/>
                        <a:pt x="66" y="66"/>
                      </a:cubicBezTo>
                      <a:cubicBezTo>
                        <a:pt x="58" y="60"/>
                        <a:pt x="42" y="50"/>
                        <a:pt x="42" y="50"/>
                      </a:cubicBezTo>
                      <a:cubicBezTo>
                        <a:pt x="39" y="46"/>
                        <a:pt x="38" y="41"/>
                        <a:pt x="34" y="38"/>
                      </a:cubicBezTo>
                      <a:cubicBezTo>
                        <a:pt x="27" y="34"/>
                        <a:pt x="10" y="30"/>
                        <a:pt x="10" y="30"/>
                      </a:cubicBezTo>
                      <a:cubicBezTo>
                        <a:pt x="0" y="1"/>
                        <a:pt x="31" y="17"/>
                        <a:pt x="46" y="22"/>
                      </a:cubicBezTo>
                      <a:cubicBezTo>
                        <a:pt x="65" y="51"/>
                        <a:pt x="61" y="41"/>
                        <a:pt x="86" y="58"/>
                      </a:cubicBezTo>
                      <a:cubicBezTo>
                        <a:pt x="94" y="70"/>
                        <a:pt x="94" y="93"/>
                        <a:pt x="102" y="70"/>
                      </a:cubicBezTo>
                      <a:cubicBezTo>
                        <a:pt x="95" y="49"/>
                        <a:pt x="82" y="62"/>
                        <a:pt x="82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3" name="Freeform 32"/>
                <p:cNvSpPr>
                  <a:spLocks/>
                </p:cNvSpPr>
                <p:nvPr userDrawn="1"/>
              </p:nvSpPr>
              <p:spPr bwMode="ltGray">
                <a:xfrm>
                  <a:off x="3577" y="490"/>
                  <a:ext cx="36" cy="39"/>
                </a:xfrm>
                <a:custGeom>
                  <a:avLst/>
                  <a:gdLst>
                    <a:gd name="T0" fmla="*/ 6 w 36"/>
                    <a:gd name="T1" fmla="*/ 4 h 48"/>
                    <a:gd name="T2" fmla="*/ 10 w 36"/>
                    <a:gd name="T3" fmla="*/ 6 h 48"/>
                    <a:gd name="T4" fmla="*/ 6 w 36"/>
                    <a:gd name="T5" fmla="*/ 4 h 48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36" h="48">
                      <a:moveTo>
                        <a:pt x="6" y="28"/>
                      </a:moveTo>
                      <a:cubicBezTo>
                        <a:pt x="25" y="0"/>
                        <a:pt x="36" y="31"/>
                        <a:pt x="10" y="48"/>
                      </a:cubicBezTo>
                      <a:cubicBezTo>
                        <a:pt x="0" y="34"/>
                        <a:pt x="0" y="40"/>
                        <a:pt x="6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4" name="Freeform 33"/>
                <p:cNvSpPr>
                  <a:spLocks/>
                </p:cNvSpPr>
                <p:nvPr userDrawn="1"/>
              </p:nvSpPr>
              <p:spPr bwMode="ltGray">
                <a:xfrm>
                  <a:off x="3549" y="475"/>
                  <a:ext cx="38" cy="29"/>
                </a:xfrm>
                <a:custGeom>
                  <a:avLst/>
                  <a:gdLst>
                    <a:gd name="T0" fmla="*/ 0 w 36"/>
                    <a:gd name="T1" fmla="*/ 2 h 37"/>
                    <a:gd name="T2" fmla="*/ 22 w 36"/>
                    <a:gd name="T3" fmla="*/ 1 h 37"/>
                    <a:gd name="T4" fmla="*/ 61 w 36"/>
                    <a:gd name="T5" fmla="*/ 2 h 37"/>
                    <a:gd name="T6" fmla="*/ 8 w 36"/>
                    <a:gd name="T7" fmla="*/ 2 h 37"/>
                    <a:gd name="T8" fmla="*/ 0 w 36"/>
                    <a:gd name="T9" fmla="*/ 2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6" h="37">
                      <a:moveTo>
                        <a:pt x="0" y="5"/>
                      </a:moveTo>
                      <a:cubicBezTo>
                        <a:pt x="4" y="4"/>
                        <a:pt x="8" y="0"/>
                        <a:pt x="12" y="1"/>
                      </a:cubicBezTo>
                      <a:cubicBezTo>
                        <a:pt x="21" y="4"/>
                        <a:pt x="36" y="17"/>
                        <a:pt x="36" y="17"/>
                      </a:cubicBezTo>
                      <a:cubicBezTo>
                        <a:pt x="29" y="37"/>
                        <a:pt x="22" y="26"/>
                        <a:pt x="8" y="17"/>
                      </a:cubicBezTo>
                      <a:cubicBezTo>
                        <a:pt x="5" y="13"/>
                        <a:pt x="0" y="5"/>
                        <a:pt x="0" y="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5" name="Freeform 34"/>
                <p:cNvSpPr>
                  <a:spLocks/>
                </p:cNvSpPr>
                <p:nvPr userDrawn="1"/>
              </p:nvSpPr>
              <p:spPr bwMode="ltGray">
                <a:xfrm>
                  <a:off x="4686" y="394"/>
                  <a:ext cx="171" cy="81"/>
                </a:xfrm>
                <a:custGeom>
                  <a:avLst/>
                  <a:gdLst>
                    <a:gd name="T0" fmla="*/ 0 w 170"/>
                    <a:gd name="T1" fmla="*/ 9 h 96"/>
                    <a:gd name="T2" fmla="*/ 28 w 170"/>
                    <a:gd name="T3" fmla="*/ 5 h 96"/>
                    <a:gd name="T4" fmla="*/ 56 w 170"/>
                    <a:gd name="T5" fmla="*/ 4 h 96"/>
                    <a:gd name="T6" fmla="*/ 80 w 170"/>
                    <a:gd name="T7" fmla="*/ 3 h 96"/>
                    <a:gd name="T8" fmla="*/ 64 w 170"/>
                    <a:gd name="T9" fmla="*/ 5 h 96"/>
                    <a:gd name="T10" fmla="*/ 134 w 170"/>
                    <a:gd name="T11" fmla="*/ 9 h 96"/>
                    <a:gd name="T12" fmla="*/ 170 w 170"/>
                    <a:gd name="T13" fmla="*/ 12 h 96"/>
                    <a:gd name="T14" fmla="*/ 126 w 170"/>
                    <a:gd name="T15" fmla="*/ 14 h 96"/>
                    <a:gd name="T16" fmla="*/ 98 w 170"/>
                    <a:gd name="T17" fmla="*/ 11 h 96"/>
                    <a:gd name="T18" fmla="*/ 76 w 170"/>
                    <a:gd name="T19" fmla="*/ 10 h 96"/>
                    <a:gd name="T20" fmla="*/ 24 w 170"/>
                    <a:gd name="T21" fmla="*/ 8 h 96"/>
                    <a:gd name="T22" fmla="*/ 0 w 170"/>
                    <a:gd name="T23" fmla="*/ 9 h 9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0" t="0" r="r" b="b"/>
                  <a:pathLst>
                    <a:path w="170" h="96">
                      <a:moveTo>
                        <a:pt x="0" y="49"/>
                      </a:moveTo>
                      <a:cubicBezTo>
                        <a:pt x="5" y="33"/>
                        <a:pt x="12" y="30"/>
                        <a:pt x="28" y="25"/>
                      </a:cubicBezTo>
                      <a:cubicBezTo>
                        <a:pt x="20" y="0"/>
                        <a:pt x="42" y="16"/>
                        <a:pt x="56" y="21"/>
                      </a:cubicBezTo>
                      <a:cubicBezTo>
                        <a:pt x="56" y="21"/>
                        <a:pt x="77" y="6"/>
                        <a:pt x="80" y="9"/>
                      </a:cubicBezTo>
                      <a:cubicBezTo>
                        <a:pt x="85" y="14"/>
                        <a:pt x="71" y="23"/>
                        <a:pt x="64" y="25"/>
                      </a:cubicBezTo>
                      <a:cubicBezTo>
                        <a:pt x="82" y="37"/>
                        <a:pt x="103" y="42"/>
                        <a:pt x="124" y="49"/>
                      </a:cubicBezTo>
                      <a:cubicBezTo>
                        <a:pt x="136" y="53"/>
                        <a:pt x="160" y="65"/>
                        <a:pt x="160" y="65"/>
                      </a:cubicBezTo>
                      <a:cubicBezTo>
                        <a:pt x="170" y="96"/>
                        <a:pt x="134" y="83"/>
                        <a:pt x="116" y="77"/>
                      </a:cubicBezTo>
                      <a:cubicBezTo>
                        <a:pt x="109" y="57"/>
                        <a:pt x="116" y="66"/>
                        <a:pt x="88" y="57"/>
                      </a:cubicBezTo>
                      <a:cubicBezTo>
                        <a:pt x="84" y="56"/>
                        <a:pt x="76" y="53"/>
                        <a:pt x="76" y="53"/>
                      </a:cubicBezTo>
                      <a:cubicBezTo>
                        <a:pt x="57" y="34"/>
                        <a:pt x="53" y="37"/>
                        <a:pt x="24" y="41"/>
                      </a:cubicBezTo>
                      <a:cubicBezTo>
                        <a:pt x="9" y="51"/>
                        <a:pt x="17" y="49"/>
                        <a:pt x="0" y="49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6" name="Freeform 35"/>
                <p:cNvSpPr>
                  <a:spLocks/>
                </p:cNvSpPr>
                <p:nvPr userDrawn="1"/>
              </p:nvSpPr>
              <p:spPr bwMode="ltGray">
                <a:xfrm>
                  <a:off x="4867" y="460"/>
                  <a:ext cx="138" cy="37"/>
                </a:xfrm>
                <a:custGeom>
                  <a:avLst/>
                  <a:gdLst>
                    <a:gd name="T0" fmla="*/ 0 w 138"/>
                    <a:gd name="T1" fmla="*/ 0 h 44"/>
                    <a:gd name="T2" fmla="*/ 52 w 138"/>
                    <a:gd name="T3" fmla="*/ 3 h 44"/>
                    <a:gd name="T4" fmla="*/ 88 w 138"/>
                    <a:gd name="T5" fmla="*/ 4 h 44"/>
                    <a:gd name="T6" fmla="*/ 112 w 138"/>
                    <a:gd name="T7" fmla="*/ 3 h 44"/>
                    <a:gd name="T8" fmla="*/ 108 w 138"/>
                    <a:gd name="T9" fmla="*/ 8 h 44"/>
                    <a:gd name="T10" fmla="*/ 64 w 138"/>
                    <a:gd name="T11" fmla="*/ 7 h 44"/>
                    <a:gd name="T12" fmla="*/ 0 w 138"/>
                    <a:gd name="T13" fmla="*/ 7 h 44"/>
                    <a:gd name="T14" fmla="*/ 28 w 138"/>
                    <a:gd name="T15" fmla="*/ 3 h 44"/>
                    <a:gd name="T16" fmla="*/ 0 w 138"/>
                    <a:gd name="T17" fmla="*/ 0 h 4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38" h="44">
                      <a:moveTo>
                        <a:pt x="0" y="0"/>
                      </a:moveTo>
                      <a:cubicBezTo>
                        <a:pt x="19" y="3"/>
                        <a:pt x="35" y="10"/>
                        <a:pt x="52" y="4"/>
                      </a:cubicBezTo>
                      <a:cubicBezTo>
                        <a:pt x="87" y="11"/>
                        <a:pt x="61" y="15"/>
                        <a:pt x="88" y="24"/>
                      </a:cubicBezTo>
                      <a:cubicBezTo>
                        <a:pt x="96" y="23"/>
                        <a:pt x="104" y="19"/>
                        <a:pt x="112" y="20"/>
                      </a:cubicBezTo>
                      <a:cubicBezTo>
                        <a:pt x="138" y="23"/>
                        <a:pt x="118" y="41"/>
                        <a:pt x="108" y="44"/>
                      </a:cubicBezTo>
                      <a:cubicBezTo>
                        <a:pt x="78" y="34"/>
                        <a:pt x="92" y="34"/>
                        <a:pt x="64" y="40"/>
                      </a:cubicBezTo>
                      <a:cubicBezTo>
                        <a:pt x="41" y="37"/>
                        <a:pt x="22" y="41"/>
                        <a:pt x="0" y="36"/>
                      </a:cubicBezTo>
                      <a:cubicBezTo>
                        <a:pt x="6" y="11"/>
                        <a:pt x="7" y="27"/>
                        <a:pt x="28" y="20"/>
                      </a:cubicBezTo>
                      <a:cubicBezTo>
                        <a:pt x="17" y="13"/>
                        <a:pt x="0" y="13"/>
                        <a:pt x="0" y="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7" name="Freeform 36"/>
                <p:cNvSpPr>
                  <a:spLocks/>
                </p:cNvSpPr>
                <p:nvPr userDrawn="1"/>
              </p:nvSpPr>
              <p:spPr bwMode="ltGray">
                <a:xfrm>
                  <a:off x="4794" y="480"/>
                  <a:ext cx="56" cy="34"/>
                </a:xfrm>
                <a:custGeom>
                  <a:avLst/>
                  <a:gdLst>
                    <a:gd name="T0" fmla="*/ 17 w 57"/>
                    <a:gd name="T1" fmla="*/ 3 h 42"/>
                    <a:gd name="T2" fmla="*/ 28 w 57"/>
                    <a:gd name="T3" fmla="*/ 2 h 42"/>
                    <a:gd name="T4" fmla="*/ 17 w 57"/>
                    <a:gd name="T5" fmla="*/ 3 h 42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57" h="42">
                      <a:moveTo>
                        <a:pt x="17" y="25"/>
                      </a:moveTo>
                      <a:cubicBezTo>
                        <a:pt x="0" y="0"/>
                        <a:pt x="21" y="9"/>
                        <a:pt x="37" y="13"/>
                      </a:cubicBezTo>
                      <a:cubicBezTo>
                        <a:pt x="57" y="42"/>
                        <a:pt x="30" y="25"/>
                        <a:pt x="17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8" name="Freeform 37"/>
                <p:cNvSpPr>
                  <a:spLocks/>
                </p:cNvSpPr>
                <p:nvPr userDrawn="1"/>
              </p:nvSpPr>
              <p:spPr bwMode="ltGray">
                <a:xfrm>
                  <a:off x="4757" y="375"/>
                  <a:ext cx="37" cy="44"/>
                </a:xfrm>
                <a:custGeom>
                  <a:avLst/>
                  <a:gdLst>
                    <a:gd name="T0" fmla="*/ 9 w 39"/>
                    <a:gd name="T1" fmla="*/ 6 h 52"/>
                    <a:gd name="T2" fmla="*/ 9 w 39"/>
                    <a:gd name="T3" fmla="*/ 0 h 52"/>
                    <a:gd name="T4" fmla="*/ 9 w 39"/>
                    <a:gd name="T5" fmla="*/ 6 h 52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39" h="52">
                      <a:moveTo>
                        <a:pt x="19" y="32"/>
                      </a:moveTo>
                      <a:cubicBezTo>
                        <a:pt x="13" y="14"/>
                        <a:pt x="0" y="13"/>
                        <a:pt x="19" y="0"/>
                      </a:cubicBezTo>
                      <a:cubicBezTo>
                        <a:pt x="23" y="5"/>
                        <a:pt x="39" y="52"/>
                        <a:pt x="19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9" name="Freeform 38"/>
                <p:cNvSpPr>
                  <a:spLocks/>
                </p:cNvSpPr>
                <p:nvPr userDrawn="1"/>
              </p:nvSpPr>
              <p:spPr bwMode="ltGray">
                <a:xfrm>
                  <a:off x="5054" y="507"/>
                  <a:ext cx="45" cy="66"/>
                </a:xfrm>
                <a:custGeom>
                  <a:avLst/>
                  <a:gdLst>
                    <a:gd name="T0" fmla="*/ 4 w 44"/>
                    <a:gd name="T1" fmla="*/ 2 h 80"/>
                    <a:gd name="T2" fmla="*/ 20 w 44"/>
                    <a:gd name="T3" fmla="*/ 5 h 80"/>
                    <a:gd name="T4" fmla="*/ 34 w 44"/>
                    <a:gd name="T5" fmla="*/ 7 h 80"/>
                    <a:gd name="T6" fmla="*/ 46 w 44"/>
                    <a:gd name="T7" fmla="*/ 8 h 80"/>
                    <a:gd name="T8" fmla="*/ 34 w 44"/>
                    <a:gd name="T9" fmla="*/ 11 h 80"/>
                    <a:gd name="T10" fmla="*/ 0 w 44"/>
                    <a:gd name="T11" fmla="*/ 3 h 80"/>
                    <a:gd name="T12" fmla="*/ 4 w 44"/>
                    <a:gd name="T13" fmla="*/ 2 h 80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44" h="80">
                      <a:moveTo>
                        <a:pt x="4" y="9"/>
                      </a:moveTo>
                      <a:cubicBezTo>
                        <a:pt x="9" y="17"/>
                        <a:pt x="18" y="24"/>
                        <a:pt x="20" y="33"/>
                      </a:cubicBezTo>
                      <a:cubicBezTo>
                        <a:pt x="21" y="38"/>
                        <a:pt x="21" y="45"/>
                        <a:pt x="24" y="49"/>
                      </a:cubicBezTo>
                      <a:cubicBezTo>
                        <a:pt x="27" y="52"/>
                        <a:pt x="32" y="52"/>
                        <a:pt x="36" y="53"/>
                      </a:cubicBezTo>
                      <a:cubicBezTo>
                        <a:pt x="41" y="68"/>
                        <a:pt x="44" y="80"/>
                        <a:pt x="24" y="73"/>
                      </a:cubicBezTo>
                      <a:cubicBezTo>
                        <a:pt x="19" y="55"/>
                        <a:pt x="11" y="37"/>
                        <a:pt x="0" y="21"/>
                      </a:cubicBezTo>
                      <a:cubicBezTo>
                        <a:pt x="4" y="4"/>
                        <a:pt x="4" y="0"/>
                        <a:pt x="4" y="9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0" name="Freeform 39"/>
                <p:cNvSpPr>
                  <a:spLocks/>
                </p:cNvSpPr>
                <p:nvPr userDrawn="1"/>
              </p:nvSpPr>
              <p:spPr bwMode="ltGray">
                <a:xfrm>
                  <a:off x="4260" y="6"/>
                  <a:ext cx="480" cy="100"/>
                </a:xfrm>
                <a:custGeom>
                  <a:avLst/>
                  <a:gdLst>
                    <a:gd name="T0" fmla="*/ 11559 w 323"/>
                    <a:gd name="T1" fmla="*/ 117 h 64"/>
                    <a:gd name="T2" fmla="*/ 12125 w 323"/>
                    <a:gd name="T3" fmla="*/ 698 h 64"/>
                    <a:gd name="T4" fmla="*/ 12343 w 323"/>
                    <a:gd name="T5" fmla="*/ 0 h 64"/>
                    <a:gd name="T6" fmla="*/ 13938 w 323"/>
                    <a:gd name="T7" fmla="*/ 0 h 64"/>
                    <a:gd name="T8" fmla="*/ 15110 w 323"/>
                    <a:gd name="T9" fmla="*/ 1505 h 64"/>
                    <a:gd name="T10" fmla="*/ 16733 w 323"/>
                    <a:gd name="T11" fmla="*/ 881 h 64"/>
                    <a:gd name="T12" fmla="*/ 16503 w 323"/>
                    <a:gd name="T13" fmla="*/ 2481 h 64"/>
                    <a:gd name="T14" fmla="*/ 15644 w 323"/>
                    <a:gd name="T15" fmla="*/ 4036 h 64"/>
                    <a:gd name="T16" fmla="*/ 15474 w 323"/>
                    <a:gd name="T17" fmla="*/ 2481 h 64"/>
                    <a:gd name="T18" fmla="*/ 15110 w 323"/>
                    <a:gd name="T19" fmla="*/ 2664 h 64"/>
                    <a:gd name="T20" fmla="*/ 14685 w 323"/>
                    <a:gd name="T21" fmla="*/ 2481 h 64"/>
                    <a:gd name="T22" fmla="*/ 13807 w 323"/>
                    <a:gd name="T23" fmla="*/ 1844 h 64"/>
                    <a:gd name="T24" fmla="*/ 11990 w 323"/>
                    <a:gd name="T25" fmla="*/ 3277 h 64"/>
                    <a:gd name="T26" fmla="*/ 10567 w 323"/>
                    <a:gd name="T27" fmla="*/ 3845 h 64"/>
                    <a:gd name="T28" fmla="*/ 11126 w 323"/>
                    <a:gd name="T29" fmla="*/ 4936 h 64"/>
                    <a:gd name="T30" fmla="*/ 9882 w 323"/>
                    <a:gd name="T31" fmla="*/ 5427 h 64"/>
                    <a:gd name="T32" fmla="*/ 8860 w 323"/>
                    <a:gd name="T33" fmla="*/ 5255 h 64"/>
                    <a:gd name="T34" fmla="*/ 9291 w 323"/>
                    <a:gd name="T35" fmla="*/ 4936 h 64"/>
                    <a:gd name="T36" fmla="*/ 8960 w 323"/>
                    <a:gd name="T37" fmla="*/ 3473 h 64"/>
                    <a:gd name="T38" fmla="*/ 8860 w 323"/>
                    <a:gd name="T39" fmla="*/ 2664 h 64"/>
                    <a:gd name="T40" fmla="*/ 8306 w 323"/>
                    <a:gd name="T41" fmla="*/ 2014 h 64"/>
                    <a:gd name="T42" fmla="*/ 7473 w 323"/>
                    <a:gd name="T43" fmla="*/ 2352 h 64"/>
                    <a:gd name="T44" fmla="*/ 7042 w 323"/>
                    <a:gd name="T45" fmla="*/ 2352 h 64"/>
                    <a:gd name="T46" fmla="*/ 6469 w 323"/>
                    <a:gd name="T47" fmla="*/ 2152 h 64"/>
                    <a:gd name="T48" fmla="*/ 4353 w 323"/>
                    <a:gd name="T49" fmla="*/ 183 h 64"/>
                    <a:gd name="T50" fmla="*/ 3121 w 323"/>
                    <a:gd name="T51" fmla="*/ 1208 h 64"/>
                    <a:gd name="T52" fmla="*/ 1 w 323"/>
                    <a:gd name="T53" fmla="*/ 0 h 64"/>
                    <a:gd name="T54" fmla="*/ 11559 w 323"/>
                    <a:gd name="T55" fmla="*/ 117 h 64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0" t="0" r="r" b="b"/>
                  <a:pathLst>
                    <a:path w="323" h="64">
                      <a:moveTo>
                        <a:pt x="220" y="1"/>
                      </a:moveTo>
                      <a:cubicBezTo>
                        <a:pt x="215" y="12"/>
                        <a:pt x="225" y="17"/>
                        <a:pt x="231" y="8"/>
                      </a:cubicBezTo>
                      <a:cubicBezTo>
                        <a:pt x="235" y="0"/>
                        <a:pt x="229" y="7"/>
                        <a:pt x="235" y="0"/>
                      </a:cubicBezTo>
                      <a:lnTo>
                        <a:pt x="265" y="0"/>
                      </a:lnTo>
                      <a:cubicBezTo>
                        <a:pt x="277" y="6"/>
                        <a:pt x="276" y="11"/>
                        <a:pt x="287" y="17"/>
                      </a:cubicBezTo>
                      <a:cubicBezTo>
                        <a:pt x="308" y="11"/>
                        <a:pt x="293" y="7"/>
                        <a:pt x="319" y="10"/>
                      </a:cubicBezTo>
                      <a:cubicBezTo>
                        <a:pt x="323" y="19"/>
                        <a:pt x="321" y="22"/>
                        <a:pt x="314" y="29"/>
                      </a:cubicBezTo>
                      <a:cubicBezTo>
                        <a:pt x="312" y="39"/>
                        <a:pt x="313" y="50"/>
                        <a:pt x="298" y="46"/>
                      </a:cubicBezTo>
                      <a:cubicBezTo>
                        <a:pt x="297" y="40"/>
                        <a:pt x="298" y="34"/>
                        <a:pt x="295" y="29"/>
                      </a:cubicBezTo>
                      <a:cubicBezTo>
                        <a:pt x="294" y="27"/>
                        <a:pt x="290" y="31"/>
                        <a:pt x="287" y="31"/>
                      </a:cubicBezTo>
                      <a:cubicBezTo>
                        <a:pt x="284" y="31"/>
                        <a:pt x="282" y="30"/>
                        <a:pt x="279" y="29"/>
                      </a:cubicBezTo>
                      <a:cubicBezTo>
                        <a:pt x="274" y="27"/>
                        <a:pt x="263" y="21"/>
                        <a:pt x="263" y="21"/>
                      </a:cubicBezTo>
                      <a:cubicBezTo>
                        <a:pt x="249" y="23"/>
                        <a:pt x="241" y="31"/>
                        <a:pt x="228" y="38"/>
                      </a:cubicBezTo>
                      <a:cubicBezTo>
                        <a:pt x="220" y="41"/>
                        <a:pt x="209" y="42"/>
                        <a:pt x="201" y="44"/>
                      </a:cubicBezTo>
                      <a:cubicBezTo>
                        <a:pt x="193" y="54"/>
                        <a:pt x="200" y="53"/>
                        <a:pt x="212" y="57"/>
                      </a:cubicBezTo>
                      <a:cubicBezTo>
                        <a:pt x="200" y="62"/>
                        <a:pt x="199" y="57"/>
                        <a:pt x="188" y="63"/>
                      </a:cubicBezTo>
                      <a:cubicBezTo>
                        <a:pt x="181" y="62"/>
                        <a:pt x="174" y="64"/>
                        <a:pt x="169" y="61"/>
                      </a:cubicBezTo>
                      <a:cubicBezTo>
                        <a:pt x="166" y="59"/>
                        <a:pt x="175" y="59"/>
                        <a:pt x="177" y="57"/>
                      </a:cubicBezTo>
                      <a:cubicBezTo>
                        <a:pt x="181" y="48"/>
                        <a:pt x="149" y="28"/>
                        <a:pt x="171" y="40"/>
                      </a:cubicBezTo>
                      <a:cubicBezTo>
                        <a:pt x="184" y="55"/>
                        <a:pt x="184" y="36"/>
                        <a:pt x="169" y="31"/>
                      </a:cubicBezTo>
                      <a:cubicBezTo>
                        <a:pt x="167" y="27"/>
                        <a:pt x="167" y="22"/>
                        <a:pt x="158" y="23"/>
                      </a:cubicBezTo>
                      <a:cubicBezTo>
                        <a:pt x="153" y="23"/>
                        <a:pt x="142" y="27"/>
                        <a:pt x="142" y="27"/>
                      </a:cubicBezTo>
                      <a:cubicBezTo>
                        <a:pt x="136" y="39"/>
                        <a:pt x="143" y="31"/>
                        <a:pt x="134" y="27"/>
                      </a:cubicBezTo>
                      <a:cubicBezTo>
                        <a:pt x="130" y="25"/>
                        <a:pt x="126" y="25"/>
                        <a:pt x="123" y="25"/>
                      </a:cubicBezTo>
                      <a:cubicBezTo>
                        <a:pt x="117" y="11"/>
                        <a:pt x="100" y="6"/>
                        <a:pt x="83" y="2"/>
                      </a:cubicBezTo>
                      <a:cubicBezTo>
                        <a:pt x="70" y="4"/>
                        <a:pt x="69" y="9"/>
                        <a:pt x="59" y="14"/>
                      </a:cubicBezTo>
                      <a:cubicBezTo>
                        <a:pt x="45" y="14"/>
                        <a:pt x="0" y="12"/>
                        <a:pt x="1" y="0"/>
                      </a:cubicBezTo>
                      <a:lnTo>
                        <a:pt x="220" y="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1" name="Freeform 40"/>
                <p:cNvSpPr>
                  <a:spLocks/>
                </p:cNvSpPr>
                <p:nvPr userDrawn="1"/>
              </p:nvSpPr>
              <p:spPr bwMode="ltGray">
                <a:xfrm>
                  <a:off x="3835" y="3"/>
                  <a:ext cx="446" cy="49"/>
                </a:xfrm>
                <a:custGeom>
                  <a:avLst/>
                  <a:gdLst>
                    <a:gd name="T0" fmla="*/ 5541 w 300"/>
                    <a:gd name="T1" fmla="*/ 3008 h 31"/>
                    <a:gd name="T2" fmla="*/ 1613 w 300"/>
                    <a:gd name="T3" fmla="*/ 130 h 31"/>
                    <a:gd name="T4" fmla="*/ 15038 w 300"/>
                    <a:gd name="T5" fmla="*/ 0 h 31"/>
                    <a:gd name="T6" fmla="*/ 15597 w 300"/>
                    <a:gd name="T7" fmla="*/ 1361 h 31"/>
                    <a:gd name="T8" fmla="*/ 13914 w 300"/>
                    <a:gd name="T9" fmla="*/ 1559 h 31"/>
                    <a:gd name="T10" fmla="*/ 5541 w 300"/>
                    <a:gd name="T11" fmla="*/ 3008 h 3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300" h="31">
                      <a:moveTo>
                        <a:pt x="105" y="31"/>
                      </a:moveTo>
                      <a:cubicBezTo>
                        <a:pt x="83" y="19"/>
                        <a:pt x="0" y="6"/>
                        <a:pt x="30" y="1"/>
                      </a:cubicBezTo>
                      <a:lnTo>
                        <a:pt x="285" y="0"/>
                      </a:lnTo>
                      <a:cubicBezTo>
                        <a:pt x="296" y="4"/>
                        <a:pt x="300" y="5"/>
                        <a:pt x="296" y="14"/>
                      </a:cubicBezTo>
                      <a:cubicBezTo>
                        <a:pt x="285" y="11"/>
                        <a:pt x="276" y="16"/>
                        <a:pt x="264" y="16"/>
                      </a:cubicBezTo>
                      <a:lnTo>
                        <a:pt x="105" y="3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2" name="Freeform 41"/>
                <p:cNvSpPr>
                  <a:spLocks/>
                </p:cNvSpPr>
                <p:nvPr userDrawn="1"/>
              </p:nvSpPr>
              <p:spPr bwMode="ltGray">
                <a:xfrm>
                  <a:off x="2853" y="74"/>
                  <a:ext cx="42" cy="25"/>
                </a:xfrm>
                <a:custGeom>
                  <a:avLst/>
                  <a:gdLst>
                    <a:gd name="T0" fmla="*/ 0 w 41"/>
                    <a:gd name="T1" fmla="*/ 6 h 29"/>
                    <a:gd name="T2" fmla="*/ 12 w 41"/>
                    <a:gd name="T3" fmla="*/ 7 h 29"/>
                    <a:gd name="T4" fmla="*/ 0 w 41"/>
                    <a:gd name="T5" fmla="*/ 6 h 29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1" h="29">
                      <a:moveTo>
                        <a:pt x="0" y="25"/>
                      </a:moveTo>
                      <a:cubicBezTo>
                        <a:pt x="10" y="11"/>
                        <a:pt x="41" y="0"/>
                        <a:pt x="12" y="29"/>
                      </a:cubicBezTo>
                      <a:cubicBezTo>
                        <a:pt x="8" y="28"/>
                        <a:pt x="0" y="25"/>
                        <a:pt x="0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3" name="Freeform 42"/>
                <p:cNvSpPr>
                  <a:spLocks/>
                </p:cNvSpPr>
                <p:nvPr userDrawn="1"/>
              </p:nvSpPr>
              <p:spPr bwMode="ltGray">
                <a:xfrm>
                  <a:off x="1704" y="3"/>
                  <a:ext cx="1022" cy="372"/>
                </a:xfrm>
                <a:custGeom>
                  <a:avLst/>
                  <a:gdLst>
                    <a:gd name="T0" fmla="*/ 365452 w 436"/>
                    <a:gd name="T1" fmla="*/ 6248 h 152"/>
                    <a:gd name="T2" fmla="*/ 2183611 w 436"/>
                    <a:gd name="T3" fmla="*/ 0 h 152"/>
                    <a:gd name="T4" fmla="*/ 2082573 w 436"/>
                    <a:gd name="T5" fmla="*/ 416013 h 152"/>
                    <a:gd name="T6" fmla="*/ 1988864 w 436"/>
                    <a:gd name="T7" fmla="*/ 522780 h 152"/>
                    <a:gd name="T8" fmla="*/ 1963171 w 436"/>
                    <a:gd name="T9" fmla="*/ 539106 h 152"/>
                    <a:gd name="T10" fmla="*/ 1877550 w 436"/>
                    <a:gd name="T11" fmla="*/ 563849 h 152"/>
                    <a:gd name="T12" fmla="*/ 1807215 w 436"/>
                    <a:gd name="T13" fmla="*/ 676869 h 152"/>
                    <a:gd name="T14" fmla="*/ 1813846 w 436"/>
                    <a:gd name="T15" fmla="*/ 761920 h 152"/>
                    <a:gd name="T16" fmla="*/ 1822001 w 436"/>
                    <a:gd name="T17" fmla="*/ 825128 h 152"/>
                    <a:gd name="T18" fmla="*/ 1832962 w 436"/>
                    <a:gd name="T19" fmla="*/ 872386 h 152"/>
                    <a:gd name="T20" fmla="*/ 1813846 w 436"/>
                    <a:gd name="T21" fmla="*/ 941843 h 152"/>
                    <a:gd name="T22" fmla="*/ 1758297 w 436"/>
                    <a:gd name="T23" fmla="*/ 926552 h 152"/>
                    <a:gd name="T24" fmla="*/ 1713528 w 436"/>
                    <a:gd name="T25" fmla="*/ 994863 h 152"/>
                    <a:gd name="T26" fmla="*/ 1737227 w 436"/>
                    <a:gd name="T27" fmla="*/ 809240 h 152"/>
                    <a:gd name="T28" fmla="*/ 1691792 w 436"/>
                    <a:gd name="T29" fmla="*/ 772037 h 152"/>
                    <a:gd name="T30" fmla="*/ 1721655 w 436"/>
                    <a:gd name="T31" fmla="*/ 718371 h 152"/>
                    <a:gd name="T32" fmla="*/ 1713528 w 436"/>
                    <a:gd name="T33" fmla="*/ 687380 h 152"/>
                    <a:gd name="T34" fmla="*/ 1602341 w 436"/>
                    <a:gd name="T35" fmla="*/ 724612 h 152"/>
                    <a:gd name="T36" fmla="*/ 1587611 w 436"/>
                    <a:gd name="T37" fmla="*/ 655163 h 152"/>
                    <a:gd name="T38" fmla="*/ 1486419 w 436"/>
                    <a:gd name="T39" fmla="*/ 724612 h 152"/>
                    <a:gd name="T40" fmla="*/ 1602341 w 436"/>
                    <a:gd name="T41" fmla="*/ 794139 h 152"/>
                    <a:gd name="T42" fmla="*/ 1527747 w 436"/>
                    <a:gd name="T43" fmla="*/ 900766 h 152"/>
                    <a:gd name="T44" fmla="*/ 1557638 w 436"/>
                    <a:gd name="T45" fmla="*/ 970178 h 152"/>
                    <a:gd name="T46" fmla="*/ 1576648 w 436"/>
                    <a:gd name="T47" fmla="*/ 1064319 h 152"/>
                    <a:gd name="T48" fmla="*/ 1546792 w 436"/>
                    <a:gd name="T49" fmla="*/ 1070738 h 152"/>
                    <a:gd name="T50" fmla="*/ 1571974 w 436"/>
                    <a:gd name="T51" fmla="*/ 1108115 h 152"/>
                    <a:gd name="T52" fmla="*/ 1538527 w 436"/>
                    <a:gd name="T53" fmla="*/ 1171078 h 152"/>
                    <a:gd name="T54" fmla="*/ 0 w 436"/>
                    <a:gd name="T55" fmla="*/ 1149556 h 152"/>
                    <a:gd name="T56" fmla="*/ 365452 w 436"/>
                    <a:gd name="T57" fmla="*/ 6248 h 152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0" t="0" r="r" b="b"/>
                  <a:pathLst>
                    <a:path w="436" h="152">
                      <a:moveTo>
                        <a:pt x="73" y="1"/>
                      </a:moveTo>
                      <a:lnTo>
                        <a:pt x="436" y="0"/>
                      </a:lnTo>
                      <a:cubicBezTo>
                        <a:pt x="430" y="15"/>
                        <a:pt x="429" y="42"/>
                        <a:pt x="416" y="54"/>
                      </a:cubicBezTo>
                      <a:cubicBezTo>
                        <a:pt x="410" y="60"/>
                        <a:pt x="405" y="63"/>
                        <a:pt x="397" y="68"/>
                      </a:cubicBezTo>
                      <a:cubicBezTo>
                        <a:pt x="396" y="69"/>
                        <a:pt x="392" y="70"/>
                        <a:pt x="392" y="70"/>
                      </a:cubicBezTo>
                      <a:cubicBezTo>
                        <a:pt x="377" y="63"/>
                        <a:pt x="385" y="68"/>
                        <a:pt x="375" y="73"/>
                      </a:cubicBezTo>
                      <a:cubicBezTo>
                        <a:pt x="371" y="82"/>
                        <a:pt x="371" y="83"/>
                        <a:pt x="361" y="88"/>
                      </a:cubicBezTo>
                      <a:cubicBezTo>
                        <a:pt x="359" y="92"/>
                        <a:pt x="364" y="93"/>
                        <a:pt x="362" y="99"/>
                      </a:cubicBezTo>
                      <a:cubicBezTo>
                        <a:pt x="363" y="102"/>
                        <a:pt x="364" y="105"/>
                        <a:pt x="364" y="107"/>
                      </a:cubicBezTo>
                      <a:cubicBezTo>
                        <a:pt x="365" y="109"/>
                        <a:pt x="366" y="111"/>
                        <a:pt x="366" y="113"/>
                      </a:cubicBezTo>
                      <a:cubicBezTo>
                        <a:pt x="365" y="115"/>
                        <a:pt x="364" y="120"/>
                        <a:pt x="362" y="122"/>
                      </a:cubicBezTo>
                      <a:cubicBezTo>
                        <a:pt x="359" y="123"/>
                        <a:pt x="354" y="119"/>
                        <a:pt x="351" y="120"/>
                      </a:cubicBezTo>
                      <a:cubicBezTo>
                        <a:pt x="347" y="129"/>
                        <a:pt x="352" y="127"/>
                        <a:pt x="342" y="129"/>
                      </a:cubicBezTo>
                      <a:cubicBezTo>
                        <a:pt x="340" y="123"/>
                        <a:pt x="345" y="111"/>
                        <a:pt x="347" y="105"/>
                      </a:cubicBezTo>
                      <a:cubicBezTo>
                        <a:pt x="347" y="100"/>
                        <a:pt x="338" y="102"/>
                        <a:pt x="338" y="100"/>
                      </a:cubicBezTo>
                      <a:cubicBezTo>
                        <a:pt x="338" y="98"/>
                        <a:pt x="344" y="95"/>
                        <a:pt x="344" y="93"/>
                      </a:cubicBezTo>
                      <a:cubicBezTo>
                        <a:pt x="344" y="92"/>
                        <a:pt x="344" y="89"/>
                        <a:pt x="342" y="89"/>
                      </a:cubicBezTo>
                      <a:cubicBezTo>
                        <a:pt x="339" y="89"/>
                        <a:pt x="324" y="94"/>
                        <a:pt x="320" y="94"/>
                      </a:cubicBezTo>
                      <a:cubicBezTo>
                        <a:pt x="317" y="86"/>
                        <a:pt x="328" y="88"/>
                        <a:pt x="317" y="85"/>
                      </a:cubicBezTo>
                      <a:cubicBezTo>
                        <a:pt x="311" y="91"/>
                        <a:pt x="306" y="93"/>
                        <a:pt x="297" y="94"/>
                      </a:cubicBezTo>
                      <a:cubicBezTo>
                        <a:pt x="300" y="104"/>
                        <a:pt x="307" y="101"/>
                        <a:pt x="320" y="103"/>
                      </a:cubicBezTo>
                      <a:cubicBezTo>
                        <a:pt x="318" y="109"/>
                        <a:pt x="311" y="111"/>
                        <a:pt x="305" y="117"/>
                      </a:cubicBezTo>
                      <a:lnTo>
                        <a:pt x="311" y="126"/>
                      </a:lnTo>
                      <a:lnTo>
                        <a:pt x="315" y="138"/>
                      </a:lnTo>
                      <a:lnTo>
                        <a:pt x="309" y="139"/>
                      </a:lnTo>
                      <a:lnTo>
                        <a:pt x="314" y="144"/>
                      </a:lnTo>
                      <a:lnTo>
                        <a:pt x="307" y="152"/>
                      </a:lnTo>
                      <a:lnTo>
                        <a:pt x="0" y="149"/>
                      </a:lnTo>
                      <a:lnTo>
                        <a:pt x="73" y="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4" name="Freeform 43"/>
                <p:cNvSpPr>
                  <a:spLocks/>
                </p:cNvSpPr>
                <p:nvPr userDrawn="1"/>
              </p:nvSpPr>
              <p:spPr bwMode="ltGray">
                <a:xfrm>
                  <a:off x="2729" y="-9"/>
                  <a:ext cx="47" cy="134"/>
                </a:xfrm>
                <a:custGeom>
                  <a:avLst/>
                  <a:gdLst>
                    <a:gd name="T0" fmla="*/ 5 w 47"/>
                    <a:gd name="T1" fmla="*/ 19 h 165"/>
                    <a:gd name="T2" fmla="*/ 15 w 47"/>
                    <a:gd name="T3" fmla="*/ 13 h 165"/>
                    <a:gd name="T4" fmla="*/ 17 w 47"/>
                    <a:gd name="T5" fmla="*/ 8 h 165"/>
                    <a:gd name="T6" fmla="*/ 11 w 47"/>
                    <a:gd name="T7" fmla="*/ 5 h 165"/>
                    <a:gd name="T8" fmla="*/ 17 w 47"/>
                    <a:gd name="T9" fmla="*/ 2 h 165"/>
                    <a:gd name="T10" fmla="*/ 21 w 47"/>
                    <a:gd name="T11" fmla="*/ 0 h 165"/>
                    <a:gd name="T12" fmla="*/ 31 w 47"/>
                    <a:gd name="T13" fmla="*/ 3 h 165"/>
                    <a:gd name="T14" fmla="*/ 47 w 47"/>
                    <a:gd name="T15" fmla="*/ 12 h 165"/>
                    <a:gd name="T16" fmla="*/ 31 w 47"/>
                    <a:gd name="T17" fmla="*/ 13 h 165"/>
                    <a:gd name="T18" fmla="*/ 23 w 47"/>
                    <a:gd name="T19" fmla="*/ 15 h 165"/>
                    <a:gd name="T20" fmla="*/ 21 w 47"/>
                    <a:gd name="T21" fmla="*/ 16 h 165"/>
                    <a:gd name="T22" fmla="*/ 27 w 47"/>
                    <a:gd name="T23" fmla="*/ 16 h 165"/>
                    <a:gd name="T24" fmla="*/ 31 w 47"/>
                    <a:gd name="T25" fmla="*/ 19 h 165"/>
                    <a:gd name="T26" fmla="*/ 13 w 47"/>
                    <a:gd name="T27" fmla="*/ 19 h 165"/>
                    <a:gd name="T28" fmla="*/ 7 w 47"/>
                    <a:gd name="T29" fmla="*/ 19 h 165"/>
                    <a:gd name="T30" fmla="*/ 3 w 47"/>
                    <a:gd name="T31" fmla="*/ 19 h 165"/>
                    <a:gd name="T32" fmla="*/ 5 w 47"/>
                    <a:gd name="T33" fmla="*/ 19 h 165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0" t="0" r="r" b="b"/>
                  <a:pathLst>
                    <a:path w="47" h="165">
                      <a:moveTo>
                        <a:pt x="5" y="156"/>
                      </a:moveTo>
                      <a:cubicBezTo>
                        <a:pt x="0" y="141"/>
                        <a:pt x="1" y="118"/>
                        <a:pt x="15" y="108"/>
                      </a:cubicBezTo>
                      <a:cubicBezTo>
                        <a:pt x="16" y="95"/>
                        <a:pt x="17" y="81"/>
                        <a:pt x="17" y="68"/>
                      </a:cubicBezTo>
                      <a:cubicBezTo>
                        <a:pt x="17" y="58"/>
                        <a:pt x="11" y="40"/>
                        <a:pt x="11" y="40"/>
                      </a:cubicBezTo>
                      <a:cubicBezTo>
                        <a:pt x="14" y="20"/>
                        <a:pt x="11" y="29"/>
                        <a:pt x="17" y="12"/>
                      </a:cubicBezTo>
                      <a:cubicBezTo>
                        <a:pt x="18" y="8"/>
                        <a:pt x="21" y="0"/>
                        <a:pt x="21" y="0"/>
                      </a:cubicBezTo>
                      <a:cubicBezTo>
                        <a:pt x="38" y="6"/>
                        <a:pt x="33" y="7"/>
                        <a:pt x="31" y="30"/>
                      </a:cubicBezTo>
                      <a:cubicBezTo>
                        <a:pt x="38" y="52"/>
                        <a:pt x="40" y="76"/>
                        <a:pt x="47" y="98"/>
                      </a:cubicBezTo>
                      <a:cubicBezTo>
                        <a:pt x="44" y="116"/>
                        <a:pt x="45" y="113"/>
                        <a:pt x="31" y="108"/>
                      </a:cubicBezTo>
                      <a:cubicBezTo>
                        <a:pt x="25" y="118"/>
                        <a:pt x="28" y="112"/>
                        <a:pt x="23" y="126"/>
                      </a:cubicBezTo>
                      <a:cubicBezTo>
                        <a:pt x="22" y="128"/>
                        <a:pt x="21" y="132"/>
                        <a:pt x="21" y="132"/>
                      </a:cubicBezTo>
                      <a:cubicBezTo>
                        <a:pt x="23" y="133"/>
                        <a:pt x="26" y="132"/>
                        <a:pt x="27" y="134"/>
                      </a:cubicBezTo>
                      <a:cubicBezTo>
                        <a:pt x="29" y="137"/>
                        <a:pt x="31" y="146"/>
                        <a:pt x="31" y="146"/>
                      </a:cubicBezTo>
                      <a:cubicBezTo>
                        <a:pt x="27" y="165"/>
                        <a:pt x="23" y="155"/>
                        <a:pt x="13" y="148"/>
                      </a:cubicBezTo>
                      <a:cubicBezTo>
                        <a:pt x="11" y="152"/>
                        <a:pt x="11" y="160"/>
                        <a:pt x="7" y="160"/>
                      </a:cubicBezTo>
                      <a:cubicBezTo>
                        <a:pt x="5" y="160"/>
                        <a:pt x="4" y="156"/>
                        <a:pt x="3" y="154"/>
                      </a:cubicBezTo>
                      <a:cubicBezTo>
                        <a:pt x="3" y="153"/>
                        <a:pt x="4" y="155"/>
                        <a:pt x="5" y="15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5" name="Freeform 44"/>
                <p:cNvSpPr>
                  <a:spLocks/>
                </p:cNvSpPr>
                <p:nvPr userDrawn="1"/>
              </p:nvSpPr>
              <p:spPr bwMode="ltGray">
                <a:xfrm>
                  <a:off x="2701" y="103"/>
                  <a:ext cx="138" cy="84"/>
                </a:xfrm>
                <a:custGeom>
                  <a:avLst/>
                  <a:gdLst>
                    <a:gd name="T0" fmla="*/ 26 w 138"/>
                    <a:gd name="T1" fmla="*/ 8 h 103"/>
                    <a:gd name="T2" fmla="*/ 30 w 138"/>
                    <a:gd name="T3" fmla="*/ 6 h 103"/>
                    <a:gd name="T4" fmla="*/ 50 w 138"/>
                    <a:gd name="T5" fmla="*/ 5 h 103"/>
                    <a:gd name="T6" fmla="*/ 54 w 138"/>
                    <a:gd name="T7" fmla="*/ 6 h 103"/>
                    <a:gd name="T8" fmla="*/ 66 w 138"/>
                    <a:gd name="T9" fmla="*/ 7 h 103"/>
                    <a:gd name="T10" fmla="*/ 80 w 138"/>
                    <a:gd name="T11" fmla="*/ 7 h 103"/>
                    <a:gd name="T12" fmla="*/ 116 w 138"/>
                    <a:gd name="T13" fmla="*/ 5 h 103"/>
                    <a:gd name="T14" fmla="*/ 130 w 138"/>
                    <a:gd name="T15" fmla="*/ 2 h 103"/>
                    <a:gd name="T16" fmla="*/ 138 w 138"/>
                    <a:gd name="T17" fmla="*/ 2 h 103"/>
                    <a:gd name="T18" fmla="*/ 106 w 138"/>
                    <a:gd name="T19" fmla="*/ 7 h 103"/>
                    <a:gd name="T20" fmla="*/ 84 w 138"/>
                    <a:gd name="T21" fmla="*/ 9 h 103"/>
                    <a:gd name="T22" fmla="*/ 66 w 138"/>
                    <a:gd name="T23" fmla="*/ 11 h 103"/>
                    <a:gd name="T24" fmla="*/ 48 w 138"/>
                    <a:gd name="T25" fmla="*/ 13 h 103"/>
                    <a:gd name="T26" fmla="*/ 26 w 138"/>
                    <a:gd name="T27" fmla="*/ 12 h 103"/>
                    <a:gd name="T28" fmla="*/ 20 w 138"/>
                    <a:gd name="T29" fmla="*/ 11 h 103"/>
                    <a:gd name="T30" fmla="*/ 22 w 138"/>
                    <a:gd name="T31" fmla="*/ 12 h 103"/>
                    <a:gd name="T32" fmla="*/ 0 w 138"/>
                    <a:gd name="T33" fmla="*/ 12 h 103"/>
                    <a:gd name="T34" fmla="*/ 10 w 138"/>
                    <a:gd name="T35" fmla="*/ 10 h 103"/>
                    <a:gd name="T36" fmla="*/ 26 w 138"/>
                    <a:gd name="T37" fmla="*/ 8 h 103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38" h="103">
                      <a:moveTo>
                        <a:pt x="26" y="61"/>
                      </a:moveTo>
                      <a:cubicBezTo>
                        <a:pt x="29" y="53"/>
                        <a:pt x="33" y="51"/>
                        <a:pt x="30" y="43"/>
                      </a:cubicBezTo>
                      <a:cubicBezTo>
                        <a:pt x="33" y="27"/>
                        <a:pt x="37" y="24"/>
                        <a:pt x="50" y="33"/>
                      </a:cubicBezTo>
                      <a:cubicBezTo>
                        <a:pt x="51" y="37"/>
                        <a:pt x="53" y="41"/>
                        <a:pt x="54" y="45"/>
                      </a:cubicBezTo>
                      <a:cubicBezTo>
                        <a:pt x="55" y="49"/>
                        <a:pt x="66" y="49"/>
                        <a:pt x="66" y="49"/>
                      </a:cubicBezTo>
                      <a:cubicBezTo>
                        <a:pt x="75" y="43"/>
                        <a:pt x="77" y="45"/>
                        <a:pt x="80" y="55"/>
                      </a:cubicBezTo>
                      <a:cubicBezTo>
                        <a:pt x="92" y="47"/>
                        <a:pt x="101" y="37"/>
                        <a:pt x="116" y="33"/>
                      </a:cubicBezTo>
                      <a:cubicBezTo>
                        <a:pt x="125" y="19"/>
                        <a:pt x="120" y="24"/>
                        <a:pt x="130" y="17"/>
                      </a:cubicBezTo>
                      <a:cubicBezTo>
                        <a:pt x="134" y="11"/>
                        <a:pt x="134" y="0"/>
                        <a:pt x="138" y="11"/>
                      </a:cubicBezTo>
                      <a:cubicBezTo>
                        <a:pt x="135" y="31"/>
                        <a:pt x="126" y="45"/>
                        <a:pt x="106" y="49"/>
                      </a:cubicBezTo>
                      <a:cubicBezTo>
                        <a:pt x="97" y="55"/>
                        <a:pt x="93" y="61"/>
                        <a:pt x="84" y="67"/>
                      </a:cubicBezTo>
                      <a:cubicBezTo>
                        <a:pt x="80" y="79"/>
                        <a:pt x="79" y="79"/>
                        <a:pt x="66" y="81"/>
                      </a:cubicBezTo>
                      <a:cubicBezTo>
                        <a:pt x="60" y="90"/>
                        <a:pt x="57" y="97"/>
                        <a:pt x="48" y="103"/>
                      </a:cubicBezTo>
                      <a:cubicBezTo>
                        <a:pt x="42" y="94"/>
                        <a:pt x="37" y="93"/>
                        <a:pt x="26" y="89"/>
                      </a:cubicBezTo>
                      <a:cubicBezTo>
                        <a:pt x="24" y="88"/>
                        <a:pt x="20" y="87"/>
                        <a:pt x="20" y="87"/>
                      </a:cubicBezTo>
                      <a:cubicBezTo>
                        <a:pt x="10" y="90"/>
                        <a:pt x="14" y="94"/>
                        <a:pt x="22" y="97"/>
                      </a:cubicBezTo>
                      <a:cubicBezTo>
                        <a:pt x="14" y="103"/>
                        <a:pt x="9" y="100"/>
                        <a:pt x="0" y="97"/>
                      </a:cubicBezTo>
                      <a:cubicBezTo>
                        <a:pt x="2" y="87"/>
                        <a:pt x="1" y="82"/>
                        <a:pt x="10" y="79"/>
                      </a:cubicBezTo>
                      <a:cubicBezTo>
                        <a:pt x="15" y="63"/>
                        <a:pt x="14" y="69"/>
                        <a:pt x="26" y="6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6" name="Freeform 45"/>
                <p:cNvSpPr>
                  <a:spLocks/>
                </p:cNvSpPr>
                <p:nvPr userDrawn="1"/>
              </p:nvSpPr>
              <p:spPr bwMode="ltGray">
                <a:xfrm>
                  <a:off x="2553" y="182"/>
                  <a:ext cx="187" cy="176"/>
                </a:xfrm>
                <a:custGeom>
                  <a:avLst/>
                  <a:gdLst>
                    <a:gd name="T0" fmla="*/ 148 w 188"/>
                    <a:gd name="T1" fmla="*/ 3 h 214"/>
                    <a:gd name="T2" fmla="*/ 150 w 188"/>
                    <a:gd name="T3" fmla="*/ 2 h 214"/>
                    <a:gd name="T4" fmla="*/ 160 w 188"/>
                    <a:gd name="T5" fmla="*/ 0 h 214"/>
                    <a:gd name="T6" fmla="*/ 172 w 188"/>
                    <a:gd name="T7" fmla="*/ 3 h 214"/>
                    <a:gd name="T8" fmla="*/ 178 w 188"/>
                    <a:gd name="T9" fmla="*/ 6 h 214"/>
                    <a:gd name="T10" fmla="*/ 168 w 188"/>
                    <a:gd name="T11" fmla="*/ 8 h 214"/>
                    <a:gd name="T12" fmla="*/ 160 w 188"/>
                    <a:gd name="T13" fmla="*/ 11 h 214"/>
                    <a:gd name="T14" fmla="*/ 152 w 188"/>
                    <a:gd name="T15" fmla="*/ 17 h 214"/>
                    <a:gd name="T16" fmla="*/ 134 w 188"/>
                    <a:gd name="T17" fmla="*/ 20 h 214"/>
                    <a:gd name="T18" fmla="*/ 110 w 188"/>
                    <a:gd name="T19" fmla="*/ 20 h 214"/>
                    <a:gd name="T20" fmla="*/ 102 w 188"/>
                    <a:gd name="T21" fmla="*/ 17 h 214"/>
                    <a:gd name="T22" fmla="*/ 94 w 188"/>
                    <a:gd name="T23" fmla="*/ 21 h 214"/>
                    <a:gd name="T24" fmla="*/ 90 w 188"/>
                    <a:gd name="T25" fmla="*/ 21 h 214"/>
                    <a:gd name="T26" fmla="*/ 80 w 188"/>
                    <a:gd name="T27" fmla="*/ 19 h 214"/>
                    <a:gd name="T28" fmla="*/ 58 w 188"/>
                    <a:gd name="T29" fmla="*/ 21 h 214"/>
                    <a:gd name="T30" fmla="*/ 76 w 188"/>
                    <a:gd name="T31" fmla="*/ 21 h 214"/>
                    <a:gd name="T32" fmla="*/ 78 w 188"/>
                    <a:gd name="T33" fmla="*/ 23 h 214"/>
                    <a:gd name="T34" fmla="*/ 58 w 188"/>
                    <a:gd name="T35" fmla="*/ 24 h 214"/>
                    <a:gd name="T36" fmla="*/ 34 w 188"/>
                    <a:gd name="T37" fmla="*/ 24 h 214"/>
                    <a:gd name="T38" fmla="*/ 36 w 188"/>
                    <a:gd name="T39" fmla="*/ 21 h 214"/>
                    <a:gd name="T40" fmla="*/ 46 w 188"/>
                    <a:gd name="T41" fmla="*/ 21 h 214"/>
                    <a:gd name="T42" fmla="*/ 34 w 188"/>
                    <a:gd name="T43" fmla="*/ 21 h 214"/>
                    <a:gd name="T44" fmla="*/ 26 w 188"/>
                    <a:gd name="T45" fmla="*/ 24 h 214"/>
                    <a:gd name="T46" fmla="*/ 30 w 188"/>
                    <a:gd name="T47" fmla="*/ 26 h 214"/>
                    <a:gd name="T48" fmla="*/ 14 w 188"/>
                    <a:gd name="T49" fmla="*/ 29 h 214"/>
                    <a:gd name="T50" fmla="*/ 0 w 188"/>
                    <a:gd name="T51" fmla="*/ 30 h 214"/>
                    <a:gd name="T52" fmla="*/ 8 w 188"/>
                    <a:gd name="T53" fmla="*/ 26 h 214"/>
                    <a:gd name="T54" fmla="*/ 0 w 188"/>
                    <a:gd name="T55" fmla="*/ 24 h 214"/>
                    <a:gd name="T56" fmla="*/ 14 w 188"/>
                    <a:gd name="T57" fmla="*/ 21 h 214"/>
                    <a:gd name="T58" fmla="*/ 32 w 188"/>
                    <a:gd name="T59" fmla="*/ 19 h 214"/>
                    <a:gd name="T60" fmla="*/ 44 w 188"/>
                    <a:gd name="T61" fmla="*/ 17 h 214"/>
                    <a:gd name="T62" fmla="*/ 72 w 188"/>
                    <a:gd name="T63" fmla="*/ 17 h 214"/>
                    <a:gd name="T64" fmla="*/ 84 w 188"/>
                    <a:gd name="T65" fmla="*/ 16 h 214"/>
                    <a:gd name="T66" fmla="*/ 104 w 188"/>
                    <a:gd name="T67" fmla="*/ 12 h 214"/>
                    <a:gd name="T68" fmla="*/ 110 w 188"/>
                    <a:gd name="T69" fmla="*/ 13 h 214"/>
                    <a:gd name="T70" fmla="*/ 122 w 188"/>
                    <a:gd name="T71" fmla="*/ 11 h 214"/>
                    <a:gd name="T72" fmla="*/ 140 w 188"/>
                    <a:gd name="T73" fmla="*/ 8 h 214"/>
                    <a:gd name="T74" fmla="*/ 144 w 188"/>
                    <a:gd name="T75" fmla="*/ 6 h 214"/>
                    <a:gd name="T76" fmla="*/ 138 w 188"/>
                    <a:gd name="T77" fmla="*/ 6 h 214"/>
                    <a:gd name="T78" fmla="*/ 142 w 188"/>
                    <a:gd name="T79" fmla="*/ 5 h 214"/>
                    <a:gd name="T80" fmla="*/ 148 w 188"/>
                    <a:gd name="T81" fmla="*/ 3 h 214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0" t="0" r="r" b="b"/>
                  <a:pathLst>
                    <a:path w="188" h="214">
                      <a:moveTo>
                        <a:pt x="158" y="24"/>
                      </a:moveTo>
                      <a:cubicBezTo>
                        <a:pt x="156" y="18"/>
                        <a:pt x="160" y="6"/>
                        <a:pt x="160" y="6"/>
                      </a:cubicBezTo>
                      <a:cubicBezTo>
                        <a:pt x="167" y="16"/>
                        <a:pt x="167" y="8"/>
                        <a:pt x="170" y="0"/>
                      </a:cubicBezTo>
                      <a:cubicBezTo>
                        <a:pt x="181" y="4"/>
                        <a:pt x="179" y="14"/>
                        <a:pt x="182" y="24"/>
                      </a:cubicBezTo>
                      <a:cubicBezTo>
                        <a:pt x="184" y="30"/>
                        <a:pt x="188" y="42"/>
                        <a:pt x="188" y="42"/>
                      </a:cubicBezTo>
                      <a:cubicBezTo>
                        <a:pt x="183" y="56"/>
                        <a:pt x="188" y="52"/>
                        <a:pt x="178" y="58"/>
                      </a:cubicBezTo>
                      <a:cubicBezTo>
                        <a:pt x="174" y="63"/>
                        <a:pt x="170" y="76"/>
                        <a:pt x="170" y="76"/>
                      </a:cubicBezTo>
                      <a:cubicBezTo>
                        <a:pt x="169" y="100"/>
                        <a:pt x="173" y="110"/>
                        <a:pt x="162" y="126"/>
                      </a:cubicBezTo>
                      <a:cubicBezTo>
                        <a:pt x="150" y="118"/>
                        <a:pt x="155" y="132"/>
                        <a:pt x="144" y="136"/>
                      </a:cubicBezTo>
                      <a:cubicBezTo>
                        <a:pt x="135" y="134"/>
                        <a:pt x="129" y="135"/>
                        <a:pt x="120" y="138"/>
                      </a:cubicBezTo>
                      <a:cubicBezTo>
                        <a:pt x="114" y="129"/>
                        <a:pt x="122" y="127"/>
                        <a:pt x="112" y="124"/>
                      </a:cubicBezTo>
                      <a:cubicBezTo>
                        <a:pt x="108" y="130"/>
                        <a:pt x="108" y="142"/>
                        <a:pt x="102" y="146"/>
                      </a:cubicBezTo>
                      <a:cubicBezTo>
                        <a:pt x="98" y="148"/>
                        <a:pt x="90" y="150"/>
                        <a:pt x="90" y="150"/>
                      </a:cubicBezTo>
                      <a:cubicBezTo>
                        <a:pt x="87" y="141"/>
                        <a:pt x="89" y="135"/>
                        <a:pt x="80" y="132"/>
                      </a:cubicBezTo>
                      <a:cubicBezTo>
                        <a:pt x="68" y="134"/>
                        <a:pt x="65" y="134"/>
                        <a:pt x="58" y="144"/>
                      </a:cubicBezTo>
                      <a:cubicBezTo>
                        <a:pt x="66" y="150"/>
                        <a:pt x="68" y="147"/>
                        <a:pt x="76" y="142"/>
                      </a:cubicBezTo>
                      <a:cubicBezTo>
                        <a:pt x="81" y="146"/>
                        <a:pt x="85" y="155"/>
                        <a:pt x="78" y="160"/>
                      </a:cubicBezTo>
                      <a:cubicBezTo>
                        <a:pt x="75" y="162"/>
                        <a:pt x="62" y="165"/>
                        <a:pt x="58" y="166"/>
                      </a:cubicBezTo>
                      <a:cubicBezTo>
                        <a:pt x="48" y="173"/>
                        <a:pt x="44" y="173"/>
                        <a:pt x="34" y="166"/>
                      </a:cubicBezTo>
                      <a:cubicBezTo>
                        <a:pt x="35" y="162"/>
                        <a:pt x="34" y="158"/>
                        <a:pt x="36" y="154"/>
                      </a:cubicBezTo>
                      <a:cubicBezTo>
                        <a:pt x="38" y="150"/>
                        <a:pt x="55" y="146"/>
                        <a:pt x="46" y="144"/>
                      </a:cubicBezTo>
                      <a:cubicBezTo>
                        <a:pt x="42" y="143"/>
                        <a:pt x="34" y="148"/>
                        <a:pt x="34" y="148"/>
                      </a:cubicBezTo>
                      <a:cubicBezTo>
                        <a:pt x="32" y="155"/>
                        <a:pt x="28" y="159"/>
                        <a:pt x="26" y="166"/>
                      </a:cubicBezTo>
                      <a:cubicBezTo>
                        <a:pt x="36" y="182"/>
                        <a:pt x="36" y="173"/>
                        <a:pt x="30" y="190"/>
                      </a:cubicBezTo>
                      <a:cubicBezTo>
                        <a:pt x="28" y="196"/>
                        <a:pt x="14" y="200"/>
                        <a:pt x="14" y="200"/>
                      </a:cubicBezTo>
                      <a:cubicBezTo>
                        <a:pt x="5" y="214"/>
                        <a:pt x="11" y="210"/>
                        <a:pt x="0" y="214"/>
                      </a:cubicBezTo>
                      <a:cubicBezTo>
                        <a:pt x="2" y="202"/>
                        <a:pt x="5" y="198"/>
                        <a:pt x="8" y="188"/>
                      </a:cubicBezTo>
                      <a:cubicBezTo>
                        <a:pt x="6" y="178"/>
                        <a:pt x="3" y="173"/>
                        <a:pt x="0" y="164"/>
                      </a:cubicBezTo>
                      <a:cubicBezTo>
                        <a:pt x="3" y="156"/>
                        <a:pt x="7" y="157"/>
                        <a:pt x="14" y="152"/>
                      </a:cubicBezTo>
                      <a:cubicBezTo>
                        <a:pt x="18" y="141"/>
                        <a:pt x="23" y="140"/>
                        <a:pt x="32" y="134"/>
                      </a:cubicBezTo>
                      <a:cubicBezTo>
                        <a:pt x="37" y="127"/>
                        <a:pt x="37" y="123"/>
                        <a:pt x="44" y="118"/>
                      </a:cubicBezTo>
                      <a:cubicBezTo>
                        <a:pt x="64" y="121"/>
                        <a:pt x="55" y="122"/>
                        <a:pt x="72" y="116"/>
                      </a:cubicBezTo>
                      <a:cubicBezTo>
                        <a:pt x="76" y="115"/>
                        <a:pt x="84" y="112"/>
                        <a:pt x="84" y="112"/>
                      </a:cubicBezTo>
                      <a:cubicBezTo>
                        <a:pt x="105" y="119"/>
                        <a:pt x="97" y="84"/>
                        <a:pt x="114" y="78"/>
                      </a:cubicBezTo>
                      <a:cubicBezTo>
                        <a:pt x="117" y="87"/>
                        <a:pt x="110" y="89"/>
                        <a:pt x="120" y="92"/>
                      </a:cubicBezTo>
                      <a:cubicBezTo>
                        <a:pt x="125" y="85"/>
                        <a:pt x="125" y="81"/>
                        <a:pt x="132" y="76"/>
                      </a:cubicBezTo>
                      <a:cubicBezTo>
                        <a:pt x="138" y="68"/>
                        <a:pt x="146" y="65"/>
                        <a:pt x="150" y="54"/>
                      </a:cubicBezTo>
                      <a:cubicBezTo>
                        <a:pt x="151" y="50"/>
                        <a:pt x="154" y="42"/>
                        <a:pt x="154" y="42"/>
                      </a:cubicBezTo>
                      <a:cubicBezTo>
                        <a:pt x="152" y="41"/>
                        <a:pt x="148" y="40"/>
                        <a:pt x="148" y="38"/>
                      </a:cubicBezTo>
                      <a:cubicBezTo>
                        <a:pt x="148" y="36"/>
                        <a:pt x="161" y="33"/>
                        <a:pt x="152" y="32"/>
                      </a:cubicBezTo>
                      <a:lnTo>
                        <a:pt x="158" y="24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7" name="Freeform 46"/>
                <p:cNvSpPr>
                  <a:spLocks/>
                </p:cNvSpPr>
                <p:nvPr userDrawn="1"/>
              </p:nvSpPr>
              <p:spPr bwMode="ltGray">
                <a:xfrm>
                  <a:off x="2677" y="233"/>
                  <a:ext cx="14" cy="10"/>
                </a:xfrm>
                <a:custGeom>
                  <a:avLst/>
                  <a:gdLst>
                    <a:gd name="T0" fmla="*/ 0 w 13"/>
                    <a:gd name="T1" fmla="*/ 2 h 13"/>
                    <a:gd name="T2" fmla="*/ 4 w 13"/>
                    <a:gd name="T3" fmla="*/ 2 h 13"/>
                    <a:gd name="T4" fmla="*/ 0 w 13"/>
                    <a:gd name="T5" fmla="*/ 2 h 13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13" h="13">
                      <a:moveTo>
                        <a:pt x="0" y="9"/>
                      </a:moveTo>
                      <a:cubicBezTo>
                        <a:pt x="6" y="0"/>
                        <a:pt x="13" y="7"/>
                        <a:pt x="4" y="13"/>
                      </a:cubicBezTo>
                      <a:cubicBezTo>
                        <a:pt x="0" y="6"/>
                        <a:pt x="0" y="5"/>
                        <a:pt x="0" y="9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8" name="Freeform 47"/>
                <p:cNvSpPr>
                  <a:spLocks/>
                </p:cNvSpPr>
                <p:nvPr userDrawn="1"/>
              </p:nvSpPr>
              <p:spPr bwMode="ltGray">
                <a:xfrm>
                  <a:off x="1627" y="353"/>
                  <a:ext cx="813" cy="462"/>
                </a:xfrm>
                <a:custGeom>
                  <a:avLst/>
                  <a:gdLst>
                    <a:gd name="T0" fmla="*/ 822 w 812"/>
                    <a:gd name="T1" fmla="*/ 3 h 564"/>
                    <a:gd name="T2" fmla="*/ 788 w 812"/>
                    <a:gd name="T3" fmla="*/ 11 h 564"/>
                    <a:gd name="T4" fmla="*/ 758 w 812"/>
                    <a:gd name="T5" fmla="*/ 16 h 564"/>
                    <a:gd name="T6" fmla="*/ 732 w 812"/>
                    <a:gd name="T7" fmla="*/ 20 h 564"/>
                    <a:gd name="T8" fmla="*/ 644 w 812"/>
                    <a:gd name="T9" fmla="*/ 24 h 564"/>
                    <a:gd name="T10" fmla="*/ 642 w 812"/>
                    <a:gd name="T11" fmla="*/ 29 h 564"/>
                    <a:gd name="T12" fmla="*/ 614 w 812"/>
                    <a:gd name="T13" fmla="*/ 32 h 564"/>
                    <a:gd name="T14" fmla="*/ 630 w 812"/>
                    <a:gd name="T15" fmla="*/ 24 h 564"/>
                    <a:gd name="T16" fmla="*/ 586 w 812"/>
                    <a:gd name="T17" fmla="*/ 26 h 564"/>
                    <a:gd name="T18" fmla="*/ 566 w 812"/>
                    <a:gd name="T19" fmla="*/ 29 h 564"/>
                    <a:gd name="T20" fmla="*/ 606 w 812"/>
                    <a:gd name="T21" fmla="*/ 39 h 564"/>
                    <a:gd name="T22" fmla="*/ 604 w 812"/>
                    <a:gd name="T23" fmla="*/ 50 h 564"/>
                    <a:gd name="T24" fmla="*/ 552 w 812"/>
                    <a:gd name="T25" fmla="*/ 56 h 564"/>
                    <a:gd name="T26" fmla="*/ 532 w 812"/>
                    <a:gd name="T27" fmla="*/ 53 h 564"/>
                    <a:gd name="T28" fmla="*/ 492 w 812"/>
                    <a:gd name="T29" fmla="*/ 47 h 564"/>
                    <a:gd name="T30" fmla="*/ 472 w 812"/>
                    <a:gd name="T31" fmla="*/ 47 h 564"/>
                    <a:gd name="T32" fmla="*/ 460 w 812"/>
                    <a:gd name="T33" fmla="*/ 54 h 564"/>
                    <a:gd name="T34" fmla="*/ 510 w 812"/>
                    <a:gd name="T35" fmla="*/ 63 h 564"/>
                    <a:gd name="T36" fmla="*/ 520 w 812"/>
                    <a:gd name="T37" fmla="*/ 71 h 564"/>
                    <a:gd name="T38" fmla="*/ 536 w 812"/>
                    <a:gd name="T39" fmla="*/ 76 h 564"/>
                    <a:gd name="T40" fmla="*/ 502 w 812"/>
                    <a:gd name="T41" fmla="*/ 75 h 564"/>
                    <a:gd name="T42" fmla="*/ 480 w 812"/>
                    <a:gd name="T43" fmla="*/ 70 h 564"/>
                    <a:gd name="T44" fmla="*/ 432 w 812"/>
                    <a:gd name="T45" fmla="*/ 57 h 564"/>
                    <a:gd name="T46" fmla="*/ 436 w 812"/>
                    <a:gd name="T47" fmla="*/ 42 h 564"/>
                    <a:gd name="T48" fmla="*/ 432 w 812"/>
                    <a:gd name="T49" fmla="*/ 36 h 564"/>
                    <a:gd name="T50" fmla="*/ 422 w 812"/>
                    <a:gd name="T51" fmla="*/ 39 h 564"/>
                    <a:gd name="T52" fmla="*/ 386 w 812"/>
                    <a:gd name="T53" fmla="*/ 36 h 564"/>
                    <a:gd name="T54" fmla="*/ 360 w 812"/>
                    <a:gd name="T55" fmla="*/ 23 h 564"/>
                    <a:gd name="T56" fmla="*/ 330 w 812"/>
                    <a:gd name="T57" fmla="*/ 23 h 564"/>
                    <a:gd name="T58" fmla="*/ 288 w 812"/>
                    <a:gd name="T59" fmla="*/ 24 h 564"/>
                    <a:gd name="T60" fmla="*/ 242 w 812"/>
                    <a:gd name="T61" fmla="*/ 32 h 564"/>
                    <a:gd name="T62" fmla="*/ 196 w 812"/>
                    <a:gd name="T63" fmla="*/ 36 h 564"/>
                    <a:gd name="T64" fmla="*/ 184 w 812"/>
                    <a:gd name="T65" fmla="*/ 38 h 564"/>
                    <a:gd name="T66" fmla="*/ 160 w 812"/>
                    <a:gd name="T67" fmla="*/ 44 h 564"/>
                    <a:gd name="T68" fmla="*/ 152 w 812"/>
                    <a:gd name="T69" fmla="*/ 48 h 564"/>
                    <a:gd name="T70" fmla="*/ 128 w 812"/>
                    <a:gd name="T71" fmla="*/ 55 h 564"/>
                    <a:gd name="T72" fmla="*/ 94 w 812"/>
                    <a:gd name="T73" fmla="*/ 53 h 564"/>
                    <a:gd name="T74" fmla="*/ 66 w 812"/>
                    <a:gd name="T75" fmla="*/ 35 h 564"/>
                    <a:gd name="T76" fmla="*/ 72 w 812"/>
                    <a:gd name="T77" fmla="*/ 21 h 564"/>
                    <a:gd name="T78" fmla="*/ 44 w 812"/>
                    <a:gd name="T79" fmla="*/ 24 h 564"/>
                    <a:gd name="T80" fmla="*/ 20 w 812"/>
                    <a:gd name="T81" fmla="*/ 20 h 564"/>
                    <a:gd name="T82" fmla="*/ 24 w 812"/>
                    <a:gd name="T83" fmla="*/ 19 h 564"/>
                    <a:gd name="T84" fmla="*/ 0 w 812"/>
                    <a:gd name="T85" fmla="*/ 13 h 564"/>
                    <a:gd name="T86" fmla="*/ 808 w 812"/>
                    <a:gd name="T87" fmla="*/ 2 h 564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0" t="0" r="r" b="b"/>
                  <a:pathLst>
                    <a:path w="812" h="564">
                      <a:moveTo>
                        <a:pt x="798" y="6"/>
                      </a:moveTo>
                      <a:cubicBezTo>
                        <a:pt x="801" y="15"/>
                        <a:pt x="809" y="16"/>
                        <a:pt x="812" y="26"/>
                      </a:cubicBezTo>
                      <a:cubicBezTo>
                        <a:pt x="809" y="36"/>
                        <a:pt x="801" y="41"/>
                        <a:pt x="796" y="50"/>
                      </a:cubicBezTo>
                      <a:cubicBezTo>
                        <a:pt x="791" y="61"/>
                        <a:pt x="788" y="71"/>
                        <a:pt x="778" y="78"/>
                      </a:cubicBezTo>
                      <a:cubicBezTo>
                        <a:pt x="773" y="85"/>
                        <a:pt x="771" y="88"/>
                        <a:pt x="774" y="96"/>
                      </a:cubicBezTo>
                      <a:cubicBezTo>
                        <a:pt x="767" y="107"/>
                        <a:pt x="758" y="114"/>
                        <a:pt x="748" y="122"/>
                      </a:cubicBezTo>
                      <a:cubicBezTo>
                        <a:pt x="744" y="125"/>
                        <a:pt x="736" y="130"/>
                        <a:pt x="736" y="130"/>
                      </a:cubicBezTo>
                      <a:cubicBezTo>
                        <a:pt x="740" y="141"/>
                        <a:pt x="731" y="140"/>
                        <a:pt x="722" y="142"/>
                      </a:cubicBezTo>
                      <a:cubicBezTo>
                        <a:pt x="716" y="148"/>
                        <a:pt x="712" y="151"/>
                        <a:pt x="704" y="154"/>
                      </a:cubicBezTo>
                      <a:cubicBezTo>
                        <a:pt x="686" y="150"/>
                        <a:pt x="650" y="169"/>
                        <a:pt x="634" y="180"/>
                      </a:cubicBezTo>
                      <a:cubicBezTo>
                        <a:pt x="636" y="189"/>
                        <a:pt x="631" y="193"/>
                        <a:pt x="640" y="196"/>
                      </a:cubicBezTo>
                      <a:cubicBezTo>
                        <a:pt x="643" y="205"/>
                        <a:pt x="640" y="207"/>
                        <a:pt x="632" y="210"/>
                      </a:cubicBezTo>
                      <a:cubicBezTo>
                        <a:pt x="626" y="219"/>
                        <a:pt x="623" y="226"/>
                        <a:pt x="614" y="232"/>
                      </a:cubicBezTo>
                      <a:cubicBezTo>
                        <a:pt x="611" y="231"/>
                        <a:pt x="606" y="233"/>
                        <a:pt x="604" y="230"/>
                      </a:cubicBezTo>
                      <a:cubicBezTo>
                        <a:pt x="599" y="220"/>
                        <a:pt x="610" y="199"/>
                        <a:pt x="620" y="196"/>
                      </a:cubicBezTo>
                      <a:cubicBezTo>
                        <a:pt x="623" y="187"/>
                        <a:pt x="617" y="187"/>
                        <a:pt x="620" y="178"/>
                      </a:cubicBezTo>
                      <a:cubicBezTo>
                        <a:pt x="617" y="164"/>
                        <a:pt x="609" y="168"/>
                        <a:pt x="598" y="172"/>
                      </a:cubicBezTo>
                      <a:cubicBezTo>
                        <a:pt x="592" y="180"/>
                        <a:pt x="585" y="185"/>
                        <a:pt x="576" y="188"/>
                      </a:cubicBezTo>
                      <a:cubicBezTo>
                        <a:pt x="572" y="194"/>
                        <a:pt x="568" y="200"/>
                        <a:pt x="564" y="206"/>
                      </a:cubicBezTo>
                      <a:cubicBezTo>
                        <a:pt x="561" y="210"/>
                        <a:pt x="556" y="218"/>
                        <a:pt x="556" y="218"/>
                      </a:cubicBezTo>
                      <a:cubicBezTo>
                        <a:pt x="558" y="234"/>
                        <a:pt x="559" y="243"/>
                        <a:pt x="572" y="252"/>
                      </a:cubicBezTo>
                      <a:cubicBezTo>
                        <a:pt x="579" y="262"/>
                        <a:pt x="586" y="273"/>
                        <a:pt x="596" y="280"/>
                      </a:cubicBezTo>
                      <a:cubicBezTo>
                        <a:pt x="598" y="286"/>
                        <a:pt x="602" y="298"/>
                        <a:pt x="602" y="298"/>
                      </a:cubicBezTo>
                      <a:cubicBezTo>
                        <a:pt x="601" y="308"/>
                        <a:pt x="599" y="361"/>
                        <a:pt x="594" y="368"/>
                      </a:cubicBezTo>
                      <a:cubicBezTo>
                        <a:pt x="590" y="374"/>
                        <a:pt x="576" y="378"/>
                        <a:pt x="570" y="382"/>
                      </a:cubicBezTo>
                      <a:cubicBezTo>
                        <a:pt x="563" y="393"/>
                        <a:pt x="550" y="396"/>
                        <a:pt x="542" y="406"/>
                      </a:cubicBezTo>
                      <a:cubicBezTo>
                        <a:pt x="536" y="413"/>
                        <a:pt x="539" y="417"/>
                        <a:pt x="530" y="420"/>
                      </a:cubicBezTo>
                      <a:cubicBezTo>
                        <a:pt x="526" y="408"/>
                        <a:pt x="538" y="391"/>
                        <a:pt x="522" y="386"/>
                      </a:cubicBezTo>
                      <a:cubicBezTo>
                        <a:pt x="516" y="377"/>
                        <a:pt x="510" y="364"/>
                        <a:pt x="502" y="356"/>
                      </a:cubicBezTo>
                      <a:cubicBezTo>
                        <a:pt x="497" y="341"/>
                        <a:pt x="505" y="360"/>
                        <a:pt x="482" y="348"/>
                      </a:cubicBezTo>
                      <a:cubicBezTo>
                        <a:pt x="478" y="346"/>
                        <a:pt x="478" y="339"/>
                        <a:pt x="474" y="336"/>
                      </a:cubicBezTo>
                      <a:cubicBezTo>
                        <a:pt x="470" y="323"/>
                        <a:pt x="466" y="342"/>
                        <a:pt x="462" y="348"/>
                      </a:cubicBezTo>
                      <a:cubicBezTo>
                        <a:pt x="460" y="358"/>
                        <a:pt x="456" y="363"/>
                        <a:pt x="454" y="374"/>
                      </a:cubicBezTo>
                      <a:cubicBezTo>
                        <a:pt x="457" y="383"/>
                        <a:pt x="455" y="387"/>
                        <a:pt x="450" y="394"/>
                      </a:cubicBezTo>
                      <a:cubicBezTo>
                        <a:pt x="454" y="399"/>
                        <a:pt x="464" y="411"/>
                        <a:pt x="466" y="418"/>
                      </a:cubicBezTo>
                      <a:cubicBezTo>
                        <a:pt x="474" y="443"/>
                        <a:pt x="472" y="458"/>
                        <a:pt x="500" y="464"/>
                      </a:cubicBezTo>
                      <a:cubicBezTo>
                        <a:pt x="507" y="469"/>
                        <a:pt x="510" y="474"/>
                        <a:pt x="516" y="480"/>
                      </a:cubicBezTo>
                      <a:cubicBezTo>
                        <a:pt x="511" y="494"/>
                        <a:pt x="513" y="509"/>
                        <a:pt x="510" y="524"/>
                      </a:cubicBezTo>
                      <a:cubicBezTo>
                        <a:pt x="512" y="537"/>
                        <a:pt x="511" y="541"/>
                        <a:pt x="522" y="548"/>
                      </a:cubicBezTo>
                      <a:cubicBezTo>
                        <a:pt x="523" y="552"/>
                        <a:pt x="525" y="556"/>
                        <a:pt x="526" y="560"/>
                      </a:cubicBezTo>
                      <a:cubicBezTo>
                        <a:pt x="527" y="564"/>
                        <a:pt x="514" y="556"/>
                        <a:pt x="514" y="556"/>
                      </a:cubicBezTo>
                      <a:cubicBezTo>
                        <a:pt x="502" y="564"/>
                        <a:pt x="501" y="551"/>
                        <a:pt x="492" y="544"/>
                      </a:cubicBezTo>
                      <a:cubicBezTo>
                        <a:pt x="488" y="541"/>
                        <a:pt x="480" y="536"/>
                        <a:pt x="480" y="536"/>
                      </a:cubicBezTo>
                      <a:cubicBezTo>
                        <a:pt x="471" y="522"/>
                        <a:pt x="474" y="529"/>
                        <a:pt x="470" y="518"/>
                      </a:cubicBezTo>
                      <a:cubicBezTo>
                        <a:pt x="467" y="491"/>
                        <a:pt x="461" y="446"/>
                        <a:pt x="436" y="430"/>
                      </a:cubicBezTo>
                      <a:cubicBezTo>
                        <a:pt x="428" y="433"/>
                        <a:pt x="425" y="433"/>
                        <a:pt x="422" y="424"/>
                      </a:cubicBezTo>
                      <a:cubicBezTo>
                        <a:pt x="427" y="404"/>
                        <a:pt x="432" y="383"/>
                        <a:pt x="438" y="364"/>
                      </a:cubicBezTo>
                      <a:cubicBezTo>
                        <a:pt x="436" y="343"/>
                        <a:pt x="431" y="330"/>
                        <a:pt x="426" y="310"/>
                      </a:cubicBezTo>
                      <a:cubicBezTo>
                        <a:pt x="429" y="302"/>
                        <a:pt x="425" y="300"/>
                        <a:pt x="422" y="292"/>
                      </a:cubicBezTo>
                      <a:cubicBezTo>
                        <a:pt x="424" y="282"/>
                        <a:pt x="428" y="277"/>
                        <a:pt x="422" y="268"/>
                      </a:cubicBezTo>
                      <a:cubicBezTo>
                        <a:pt x="420" y="269"/>
                        <a:pt x="418" y="269"/>
                        <a:pt x="416" y="270"/>
                      </a:cubicBezTo>
                      <a:cubicBezTo>
                        <a:pt x="414" y="272"/>
                        <a:pt x="414" y="275"/>
                        <a:pt x="412" y="276"/>
                      </a:cubicBezTo>
                      <a:cubicBezTo>
                        <a:pt x="408" y="278"/>
                        <a:pt x="400" y="280"/>
                        <a:pt x="400" y="280"/>
                      </a:cubicBezTo>
                      <a:cubicBezTo>
                        <a:pt x="394" y="274"/>
                        <a:pt x="389" y="274"/>
                        <a:pt x="386" y="266"/>
                      </a:cubicBezTo>
                      <a:cubicBezTo>
                        <a:pt x="391" y="251"/>
                        <a:pt x="379" y="206"/>
                        <a:pt x="364" y="196"/>
                      </a:cubicBezTo>
                      <a:cubicBezTo>
                        <a:pt x="357" y="186"/>
                        <a:pt x="358" y="182"/>
                        <a:pt x="360" y="170"/>
                      </a:cubicBezTo>
                      <a:cubicBezTo>
                        <a:pt x="358" y="160"/>
                        <a:pt x="356" y="147"/>
                        <a:pt x="346" y="144"/>
                      </a:cubicBezTo>
                      <a:cubicBezTo>
                        <a:pt x="343" y="154"/>
                        <a:pt x="338" y="160"/>
                        <a:pt x="330" y="166"/>
                      </a:cubicBezTo>
                      <a:cubicBezTo>
                        <a:pt x="323" y="164"/>
                        <a:pt x="308" y="160"/>
                        <a:pt x="308" y="160"/>
                      </a:cubicBezTo>
                      <a:cubicBezTo>
                        <a:pt x="296" y="162"/>
                        <a:pt x="297" y="166"/>
                        <a:pt x="288" y="172"/>
                      </a:cubicBezTo>
                      <a:cubicBezTo>
                        <a:pt x="284" y="185"/>
                        <a:pt x="282" y="191"/>
                        <a:pt x="268" y="196"/>
                      </a:cubicBezTo>
                      <a:cubicBezTo>
                        <a:pt x="264" y="200"/>
                        <a:pt x="243" y="231"/>
                        <a:pt x="242" y="232"/>
                      </a:cubicBezTo>
                      <a:cubicBezTo>
                        <a:pt x="231" y="239"/>
                        <a:pt x="215" y="247"/>
                        <a:pt x="206" y="256"/>
                      </a:cubicBezTo>
                      <a:cubicBezTo>
                        <a:pt x="202" y="260"/>
                        <a:pt x="200" y="265"/>
                        <a:pt x="196" y="268"/>
                      </a:cubicBezTo>
                      <a:cubicBezTo>
                        <a:pt x="194" y="269"/>
                        <a:pt x="192" y="269"/>
                        <a:pt x="190" y="270"/>
                      </a:cubicBezTo>
                      <a:cubicBezTo>
                        <a:pt x="188" y="271"/>
                        <a:pt x="186" y="272"/>
                        <a:pt x="184" y="274"/>
                      </a:cubicBezTo>
                      <a:cubicBezTo>
                        <a:pt x="180" y="278"/>
                        <a:pt x="172" y="286"/>
                        <a:pt x="172" y="286"/>
                      </a:cubicBezTo>
                      <a:cubicBezTo>
                        <a:pt x="167" y="300"/>
                        <a:pt x="165" y="314"/>
                        <a:pt x="160" y="328"/>
                      </a:cubicBezTo>
                      <a:cubicBezTo>
                        <a:pt x="158" y="335"/>
                        <a:pt x="156" y="341"/>
                        <a:pt x="154" y="348"/>
                      </a:cubicBezTo>
                      <a:cubicBezTo>
                        <a:pt x="153" y="350"/>
                        <a:pt x="152" y="354"/>
                        <a:pt x="152" y="354"/>
                      </a:cubicBezTo>
                      <a:cubicBezTo>
                        <a:pt x="152" y="359"/>
                        <a:pt x="156" y="384"/>
                        <a:pt x="146" y="392"/>
                      </a:cubicBezTo>
                      <a:cubicBezTo>
                        <a:pt x="141" y="397"/>
                        <a:pt x="128" y="404"/>
                        <a:pt x="128" y="404"/>
                      </a:cubicBezTo>
                      <a:cubicBezTo>
                        <a:pt x="125" y="412"/>
                        <a:pt x="122" y="421"/>
                        <a:pt x="114" y="424"/>
                      </a:cubicBezTo>
                      <a:cubicBezTo>
                        <a:pt x="100" y="419"/>
                        <a:pt x="97" y="405"/>
                        <a:pt x="94" y="392"/>
                      </a:cubicBezTo>
                      <a:cubicBezTo>
                        <a:pt x="86" y="362"/>
                        <a:pt x="82" y="332"/>
                        <a:pt x="72" y="302"/>
                      </a:cubicBezTo>
                      <a:cubicBezTo>
                        <a:pt x="71" y="281"/>
                        <a:pt x="70" y="275"/>
                        <a:pt x="66" y="258"/>
                      </a:cubicBezTo>
                      <a:cubicBezTo>
                        <a:pt x="66" y="251"/>
                        <a:pt x="68" y="219"/>
                        <a:pt x="64" y="208"/>
                      </a:cubicBezTo>
                      <a:cubicBezTo>
                        <a:pt x="70" y="191"/>
                        <a:pt x="66" y="173"/>
                        <a:pt x="72" y="156"/>
                      </a:cubicBezTo>
                      <a:cubicBezTo>
                        <a:pt x="66" y="139"/>
                        <a:pt x="60" y="168"/>
                        <a:pt x="56" y="172"/>
                      </a:cubicBezTo>
                      <a:cubicBezTo>
                        <a:pt x="53" y="175"/>
                        <a:pt x="44" y="180"/>
                        <a:pt x="44" y="180"/>
                      </a:cubicBezTo>
                      <a:cubicBezTo>
                        <a:pt x="35" y="177"/>
                        <a:pt x="28" y="173"/>
                        <a:pt x="24" y="162"/>
                      </a:cubicBezTo>
                      <a:cubicBezTo>
                        <a:pt x="23" y="158"/>
                        <a:pt x="20" y="150"/>
                        <a:pt x="20" y="150"/>
                      </a:cubicBezTo>
                      <a:cubicBezTo>
                        <a:pt x="30" y="148"/>
                        <a:pt x="30" y="143"/>
                        <a:pt x="38" y="138"/>
                      </a:cubicBezTo>
                      <a:cubicBezTo>
                        <a:pt x="35" y="128"/>
                        <a:pt x="31" y="133"/>
                        <a:pt x="24" y="138"/>
                      </a:cubicBezTo>
                      <a:cubicBezTo>
                        <a:pt x="15" y="135"/>
                        <a:pt x="15" y="132"/>
                        <a:pt x="18" y="124"/>
                      </a:cubicBezTo>
                      <a:cubicBezTo>
                        <a:pt x="11" y="114"/>
                        <a:pt x="9" y="101"/>
                        <a:pt x="0" y="92"/>
                      </a:cubicBezTo>
                      <a:lnTo>
                        <a:pt x="76" y="0"/>
                      </a:lnTo>
                      <a:lnTo>
                        <a:pt x="798" y="6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9" name="Freeform 48"/>
                <p:cNvSpPr>
                  <a:spLocks/>
                </p:cNvSpPr>
                <p:nvPr userDrawn="1"/>
              </p:nvSpPr>
              <p:spPr bwMode="ltGray">
                <a:xfrm>
                  <a:off x="1770" y="671"/>
                  <a:ext cx="45" cy="71"/>
                </a:xfrm>
                <a:custGeom>
                  <a:avLst/>
                  <a:gdLst>
                    <a:gd name="T0" fmla="*/ 7 w 43"/>
                    <a:gd name="T1" fmla="*/ 3 h 85"/>
                    <a:gd name="T2" fmla="*/ 27 w 43"/>
                    <a:gd name="T3" fmla="*/ 3 h 85"/>
                    <a:gd name="T4" fmla="*/ 58 w 43"/>
                    <a:gd name="T5" fmla="*/ 6 h 85"/>
                    <a:gd name="T6" fmla="*/ 29 w 43"/>
                    <a:gd name="T7" fmla="*/ 13 h 85"/>
                    <a:gd name="T8" fmla="*/ 1 w 43"/>
                    <a:gd name="T9" fmla="*/ 11 h 85"/>
                    <a:gd name="T10" fmla="*/ 7 w 43"/>
                    <a:gd name="T11" fmla="*/ 3 h 8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43" h="85">
                      <a:moveTo>
                        <a:pt x="7" y="11"/>
                      </a:moveTo>
                      <a:cubicBezTo>
                        <a:pt x="4" y="2"/>
                        <a:pt x="9" y="0"/>
                        <a:pt x="17" y="3"/>
                      </a:cubicBezTo>
                      <a:cubicBezTo>
                        <a:pt x="24" y="13"/>
                        <a:pt x="28" y="24"/>
                        <a:pt x="37" y="33"/>
                      </a:cubicBezTo>
                      <a:cubicBezTo>
                        <a:pt x="43" y="52"/>
                        <a:pt x="40" y="78"/>
                        <a:pt x="19" y="85"/>
                      </a:cubicBezTo>
                      <a:cubicBezTo>
                        <a:pt x="6" y="81"/>
                        <a:pt x="5" y="81"/>
                        <a:pt x="1" y="69"/>
                      </a:cubicBezTo>
                      <a:cubicBezTo>
                        <a:pt x="2" y="66"/>
                        <a:pt x="0" y="4"/>
                        <a:pt x="7" y="1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0" name="Freeform 49"/>
                <p:cNvSpPr>
                  <a:spLocks/>
                </p:cNvSpPr>
                <p:nvPr userDrawn="1"/>
              </p:nvSpPr>
              <p:spPr bwMode="ltGray">
                <a:xfrm>
                  <a:off x="2394" y="431"/>
                  <a:ext cx="42" cy="59"/>
                </a:xfrm>
                <a:custGeom>
                  <a:avLst/>
                  <a:gdLst>
                    <a:gd name="T0" fmla="*/ 11 w 44"/>
                    <a:gd name="T1" fmla="*/ 3 h 74"/>
                    <a:gd name="T2" fmla="*/ 19 w 44"/>
                    <a:gd name="T3" fmla="*/ 2 h 74"/>
                    <a:gd name="T4" fmla="*/ 28 w 44"/>
                    <a:gd name="T5" fmla="*/ 2 h 74"/>
                    <a:gd name="T6" fmla="*/ 26 w 44"/>
                    <a:gd name="T7" fmla="*/ 3 h 74"/>
                    <a:gd name="T8" fmla="*/ 11 w 44"/>
                    <a:gd name="T9" fmla="*/ 8 h 74"/>
                    <a:gd name="T10" fmla="*/ 7 w 44"/>
                    <a:gd name="T11" fmla="*/ 6 h 74"/>
                    <a:gd name="T12" fmla="*/ 3 w 44"/>
                    <a:gd name="T13" fmla="*/ 4 h 74"/>
                    <a:gd name="T14" fmla="*/ 11 w 44"/>
                    <a:gd name="T15" fmla="*/ 3 h 7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44" h="74">
                      <a:moveTo>
                        <a:pt x="13" y="28"/>
                      </a:moveTo>
                      <a:cubicBezTo>
                        <a:pt x="15" y="13"/>
                        <a:pt x="14" y="7"/>
                        <a:pt x="29" y="2"/>
                      </a:cubicBezTo>
                      <a:cubicBezTo>
                        <a:pt x="34" y="3"/>
                        <a:pt x="40" y="0"/>
                        <a:pt x="43" y="4"/>
                      </a:cubicBezTo>
                      <a:cubicBezTo>
                        <a:pt x="44" y="6"/>
                        <a:pt x="41" y="21"/>
                        <a:pt x="39" y="26"/>
                      </a:cubicBezTo>
                      <a:cubicBezTo>
                        <a:pt x="31" y="43"/>
                        <a:pt x="30" y="63"/>
                        <a:pt x="13" y="74"/>
                      </a:cubicBezTo>
                      <a:cubicBezTo>
                        <a:pt x="4" y="71"/>
                        <a:pt x="4" y="68"/>
                        <a:pt x="7" y="60"/>
                      </a:cubicBezTo>
                      <a:cubicBezTo>
                        <a:pt x="5" y="50"/>
                        <a:pt x="0" y="46"/>
                        <a:pt x="3" y="36"/>
                      </a:cubicBezTo>
                      <a:cubicBezTo>
                        <a:pt x="4" y="32"/>
                        <a:pt x="8" y="23"/>
                        <a:pt x="1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1" name="Freeform 50"/>
                <p:cNvSpPr>
                  <a:spLocks/>
                </p:cNvSpPr>
                <p:nvPr userDrawn="1"/>
              </p:nvSpPr>
              <p:spPr bwMode="ltGray">
                <a:xfrm>
                  <a:off x="2513" y="402"/>
                  <a:ext cx="21" cy="24"/>
                </a:xfrm>
                <a:custGeom>
                  <a:avLst/>
                  <a:gdLst>
                    <a:gd name="T0" fmla="*/ 7 w 20"/>
                    <a:gd name="T1" fmla="*/ 2 h 30"/>
                    <a:gd name="T2" fmla="*/ 5 w 20"/>
                    <a:gd name="T3" fmla="*/ 3 h 30"/>
                    <a:gd name="T4" fmla="*/ 7 w 20"/>
                    <a:gd name="T5" fmla="*/ 2 h 3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0" h="30">
                      <a:moveTo>
                        <a:pt x="7" y="16"/>
                      </a:moveTo>
                      <a:cubicBezTo>
                        <a:pt x="18" y="0"/>
                        <a:pt x="20" y="20"/>
                        <a:pt x="5" y="30"/>
                      </a:cubicBezTo>
                      <a:cubicBezTo>
                        <a:pt x="0" y="23"/>
                        <a:pt x="1" y="22"/>
                        <a:pt x="7" y="1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2" name="Freeform 51"/>
                <p:cNvSpPr>
                  <a:spLocks/>
                </p:cNvSpPr>
                <p:nvPr userDrawn="1"/>
              </p:nvSpPr>
              <p:spPr bwMode="ltGray">
                <a:xfrm>
                  <a:off x="333" y="169"/>
                  <a:ext cx="1015" cy="866"/>
                </a:xfrm>
                <a:custGeom>
                  <a:avLst/>
                  <a:gdLst>
                    <a:gd name="T0" fmla="*/ 25643 w 682"/>
                    <a:gd name="T1" fmla="*/ 38275 h 557"/>
                    <a:gd name="T2" fmla="*/ 25899 w 682"/>
                    <a:gd name="T3" fmla="*/ 37221 h 557"/>
                    <a:gd name="T4" fmla="*/ 26659 w 682"/>
                    <a:gd name="T5" fmla="*/ 34083 h 557"/>
                    <a:gd name="T6" fmla="*/ 16489 w 682"/>
                    <a:gd name="T7" fmla="*/ 23648 h 557"/>
                    <a:gd name="T8" fmla="*/ 15042 w 682"/>
                    <a:gd name="T9" fmla="*/ 28544 h 557"/>
                    <a:gd name="T10" fmla="*/ 16158 w 682"/>
                    <a:gd name="T11" fmla="*/ 45851 h 557"/>
                    <a:gd name="T12" fmla="*/ 15042 w 682"/>
                    <a:gd name="T13" fmla="*/ 40763 h 557"/>
                    <a:gd name="T14" fmla="*/ 12909 w 682"/>
                    <a:gd name="T15" fmla="*/ 36257 h 557"/>
                    <a:gd name="T16" fmla="*/ 13070 w 682"/>
                    <a:gd name="T17" fmla="*/ 34083 h 557"/>
                    <a:gd name="T18" fmla="*/ 13192 w 682"/>
                    <a:gd name="T19" fmla="*/ 32540 h 557"/>
                    <a:gd name="T20" fmla="*/ 11726 w 682"/>
                    <a:gd name="T21" fmla="*/ 30946 h 557"/>
                    <a:gd name="T22" fmla="*/ 10348 w 682"/>
                    <a:gd name="T23" fmla="*/ 28544 h 557"/>
                    <a:gd name="T24" fmla="*/ 7879 w 682"/>
                    <a:gd name="T25" fmla="*/ 29178 h 557"/>
                    <a:gd name="T26" fmla="*/ 6745 w 682"/>
                    <a:gd name="T27" fmla="*/ 30114 h 557"/>
                    <a:gd name="T28" fmla="*/ 4157 w 682"/>
                    <a:gd name="T29" fmla="*/ 30114 h 557"/>
                    <a:gd name="T30" fmla="*/ 1183 w 682"/>
                    <a:gd name="T31" fmla="*/ 25742 h 557"/>
                    <a:gd name="T32" fmla="*/ 582 w 682"/>
                    <a:gd name="T33" fmla="*/ 24383 h 557"/>
                    <a:gd name="T34" fmla="*/ 0 w 682"/>
                    <a:gd name="T35" fmla="*/ 21740 h 557"/>
                    <a:gd name="T36" fmla="*/ 1289 w 682"/>
                    <a:gd name="T37" fmla="*/ 17587 h 557"/>
                    <a:gd name="T38" fmla="*/ 1716 w 682"/>
                    <a:gd name="T39" fmla="*/ 14916 h 557"/>
                    <a:gd name="T40" fmla="*/ 2721 w 682"/>
                    <a:gd name="T41" fmla="*/ 11762 h 557"/>
                    <a:gd name="T42" fmla="*/ 4340 w 682"/>
                    <a:gd name="T43" fmla="*/ 9546 h 557"/>
                    <a:gd name="T44" fmla="*/ 8931 w 682"/>
                    <a:gd name="T45" fmla="*/ 5533 h 557"/>
                    <a:gd name="T46" fmla="*/ 11726 w 682"/>
                    <a:gd name="T47" fmla="*/ 2488 h 557"/>
                    <a:gd name="T48" fmla="*/ 13746 w 682"/>
                    <a:gd name="T49" fmla="*/ 476 h 557"/>
                    <a:gd name="T50" fmla="*/ 19355 w 682"/>
                    <a:gd name="T51" fmla="*/ 176 h 557"/>
                    <a:gd name="T52" fmla="*/ 21203 w 682"/>
                    <a:gd name="T53" fmla="*/ 0 h 557"/>
                    <a:gd name="T54" fmla="*/ 20458 w 682"/>
                    <a:gd name="T55" fmla="*/ 2783 h 557"/>
                    <a:gd name="T56" fmla="*/ 23611 w 682"/>
                    <a:gd name="T57" fmla="*/ 6959 h 557"/>
                    <a:gd name="T58" fmla="*/ 26505 w 682"/>
                    <a:gd name="T59" fmla="*/ 6106 h 557"/>
                    <a:gd name="T60" fmla="*/ 28192 w 682"/>
                    <a:gd name="T61" fmla="*/ 6727 h 557"/>
                    <a:gd name="T62" fmla="*/ 29785 w 682"/>
                    <a:gd name="T63" fmla="*/ 8013 h 557"/>
                    <a:gd name="T64" fmla="*/ 30504 w 682"/>
                    <a:gd name="T65" fmla="*/ 15507 h 557"/>
                    <a:gd name="T66" fmla="*/ 30504 w 682"/>
                    <a:gd name="T67" fmla="*/ 19803 h 557"/>
                    <a:gd name="T68" fmla="*/ 31909 w 682"/>
                    <a:gd name="T69" fmla="*/ 23351 h 557"/>
                    <a:gd name="T70" fmla="*/ 34404 w 682"/>
                    <a:gd name="T71" fmla="*/ 24746 h 557"/>
                    <a:gd name="T72" fmla="*/ 36235 w 682"/>
                    <a:gd name="T73" fmla="*/ 24383 h 557"/>
                    <a:gd name="T74" fmla="*/ 35382 w 682"/>
                    <a:gd name="T75" fmla="*/ 28066 h 557"/>
                    <a:gd name="T76" fmla="*/ 31909 w 682"/>
                    <a:gd name="T77" fmla="*/ 33603 h 557"/>
                    <a:gd name="T78" fmla="*/ 29219 w 682"/>
                    <a:gd name="T79" fmla="*/ 40023 h 557"/>
                    <a:gd name="T80" fmla="*/ 29639 w 682"/>
                    <a:gd name="T81" fmla="*/ 41922 h 557"/>
                    <a:gd name="T82" fmla="*/ 23177 w 682"/>
                    <a:gd name="T83" fmla="*/ 45851 h 557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</a:gdLst>
                  <a:ahLst/>
                  <a:cxnLst>
                    <a:cxn ang="T84">
                      <a:pos x="T0" y="T1"/>
                    </a:cxn>
                    <a:cxn ang="T85">
                      <a:pos x="T2" y="T3"/>
                    </a:cxn>
                    <a:cxn ang="T86">
                      <a:pos x="T4" y="T5"/>
                    </a:cxn>
                    <a:cxn ang="T87">
                      <a:pos x="T6" y="T7"/>
                    </a:cxn>
                    <a:cxn ang="T88">
                      <a:pos x="T8" y="T9"/>
                    </a:cxn>
                    <a:cxn ang="T89">
                      <a:pos x="T10" y="T11"/>
                    </a:cxn>
                    <a:cxn ang="T90">
                      <a:pos x="T12" y="T13"/>
                    </a:cxn>
                    <a:cxn ang="T91">
                      <a:pos x="T14" y="T15"/>
                    </a:cxn>
                    <a:cxn ang="T92">
                      <a:pos x="T16" y="T17"/>
                    </a:cxn>
                    <a:cxn ang="T93">
                      <a:pos x="T18" y="T19"/>
                    </a:cxn>
                    <a:cxn ang="T94">
                      <a:pos x="T20" y="T21"/>
                    </a:cxn>
                    <a:cxn ang="T95">
                      <a:pos x="T22" y="T23"/>
                    </a:cxn>
                    <a:cxn ang="T96">
                      <a:pos x="T24" y="T25"/>
                    </a:cxn>
                    <a:cxn ang="T97">
                      <a:pos x="T26" y="T27"/>
                    </a:cxn>
                    <a:cxn ang="T98">
                      <a:pos x="T28" y="T29"/>
                    </a:cxn>
                    <a:cxn ang="T99">
                      <a:pos x="T30" y="T31"/>
                    </a:cxn>
                    <a:cxn ang="T100">
                      <a:pos x="T32" y="T33"/>
                    </a:cxn>
                    <a:cxn ang="T101">
                      <a:pos x="T34" y="T35"/>
                    </a:cxn>
                    <a:cxn ang="T102">
                      <a:pos x="T36" y="T37"/>
                    </a:cxn>
                    <a:cxn ang="T103">
                      <a:pos x="T38" y="T39"/>
                    </a:cxn>
                    <a:cxn ang="T104">
                      <a:pos x="T40" y="T41"/>
                    </a:cxn>
                    <a:cxn ang="T105">
                      <a:pos x="T42" y="T43"/>
                    </a:cxn>
                    <a:cxn ang="T106">
                      <a:pos x="T44" y="T45"/>
                    </a:cxn>
                    <a:cxn ang="T107">
                      <a:pos x="T46" y="T47"/>
                    </a:cxn>
                    <a:cxn ang="T108">
                      <a:pos x="T48" y="T49"/>
                    </a:cxn>
                    <a:cxn ang="T109">
                      <a:pos x="T50" y="T51"/>
                    </a:cxn>
                    <a:cxn ang="T110">
                      <a:pos x="T52" y="T53"/>
                    </a:cxn>
                    <a:cxn ang="T111">
                      <a:pos x="T54" y="T55"/>
                    </a:cxn>
                    <a:cxn ang="T112">
                      <a:pos x="T56" y="T57"/>
                    </a:cxn>
                    <a:cxn ang="T113">
                      <a:pos x="T58" y="T59"/>
                    </a:cxn>
                    <a:cxn ang="T114">
                      <a:pos x="T60" y="T61"/>
                    </a:cxn>
                    <a:cxn ang="T115">
                      <a:pos x="T62" y="T63"/>
                    </a:cxn>
                    <a:cxn ang="T116">
                      <a:pos x="T64" y="T65"/>
                    </a:cxn>
                    <a:cxn ang="T117">
                      <a:pos x="T66" y="T67"/>
                    </a:cxn>
                    <a:cxn ang="T118">
                      <a:pos x="T68" y="T69"/>
                    </a:cxn>
                    <a:cxn ang="T119">
                      <a:pos x="T70" y="T71"/>
                    </a:cxn>
                    <a:cxn ang="T120">
                      <a:pos x="T72" y="T73"/>
                    </a:cxn>
                    <a:cxn ang="T121">
                      <a:pos x="T74" y="T75"/>
                    </a:cxn>
                    <a:cxn ang="T122">
                      <a:pos x="T76" y="T77"/>
                    </a:cxn>
                    <a:cxn ang="T123">
                      <a:pos x="T78" y="T79"/>
                    </a:cxn>
                    <a:cxn ang="T124">
                      <a:pos x="T80" y="T81"/>
                    </a:cxn>
                    <a:cxn ang="T125">
                      <a:pos x="T82" y="T83"/>
                    </a:cxn>
                  </a:cxnLst>
                  <a:rect l="0" t="0" r="r" b="b"/>
                  <a:pathLst>
                    <a:path w="682" h="557">
                      <a:moveTo>
                        <a:pt x="435" y="556"/>
                      </a:moveTo>
                      <a:lnTo>
                        <a:pt x="481" y="464"/>
                      </a:lnTo>
                      <a:lnTo>
                        <a:pt x="473" y="449"/>
                      </a:lnTo>
                      <a:lnTo>
                        <a:pt x="486" y="451"/>
                      </a:lnTo>
                      <a:lnTo>
                        <a:pt x="495" y="441"/>
                      </a:lnTo>
                      <a:lnTo>
                        <a:pt x="500" y="413"/>
                      </a:lnTo>
                      <a:lnTo>
                        <a:pt x="500" y="371"/>
                      </a:lnTo>
                      <a:lnTo>
                        <a:pt x="309" y="287"/>
                      </a:lnTo>
                      <a:lnTo>
                        <a:pt x="296" y="308"/>
                      </a:lnTo>
                      <a:lnTo>
                        <a:pt x="282" y="346"/>
                      </a:lnTo>
                      <a:lnTo>
                        <a:pt x="396" y="557"/>
                      </a:lnTo>
                      <a:lnTo>
                        <a:pt x="303" y="556"/>
                      </a:lnTo>
                      <a:lnTo>
                        <a:pt x="304" y="536"/>
                      </a:lnTo>
                      <a:cubicBezTo>
                        <a:pt x="284" y="520"/>
                        <a:pt x="296" y="510"/>
                        <a:pt x="282" y="494"/>
                      </a:cubicBezTo>
                      <a:cubicBezTo>
                        <a:pt x="276" y="475"/>
                        <a:pt x="267" y="468"/>
                        <a:pt x="253" y="451"/>
                      </a:cubicBezTo>
                      <a:cubicBezTo>
                        <a:pt x="249" y="447"/>
                        <a:pt x="245" y="443"/>
                        <a:pt x="242" y="439"/>
                      </a:cubicBezTo>
                      <a:lnTo>
                        <a:pt x="237" y="432"/>
                      </a:lnTo>
                      <a:cubicBezTo>
                        <a:pt x="237" y="432"/>
                        <a:pt x="245" y="413"/>
                        <a:pt x="245" y="413"/>
                      </a:cubicBezTo>
                      <a:cubicBezTo>
                        <a:pt x="247" y="409"/>
                        <a:pt x="250" y="401"/>
                        <a:pt x="250" y="401"/>
                      </a:cubicBezTo>
                      <a:cubicBezTo>
                        <a:pt x="249" y="399"/>
                        <a:pt x="247" y="397"/>
                        <a:pt x="247" y="394"/>
                      </a:cubicBezTo>
                      <a:cubicBezTo>
                        <a:pt x="248" y="390"/>
                        <a:pt x="253" y="382"/>
                        <a:pt x="253" y="382"/>
                      </a:cubicBezTo>
                      <a:cubicBezTo>
                        <a:pt x="243" y="370"/>
                        <a:pt x="237" y="371"/>
                        <a:pt x="220" y="375"/>
                      </a:cubicBezTo>
                      <a:cubicBezTo>
                        <a:pt x="217" y="371"/>
                        <a:pt x="210" y="369"/>
                        <a:pt x="207" y="365"/>
                      </a:cubicBezTo>
                      <a:cubicBezTo>
                        <a:pt x="185" y="337"/>
                        <a:pt x="216" y="363"/>
                        <a:pt x="194" y="346"/>
                      </a:cubicBezTo>
                      <a:cubicBezTo>
                        <a:pt x="167" y="349"/>
                        <a:pt x="179" y="346"/>
                        <a:pt x="156" y="352"/>
                      </a:cubicBezTo>
                      <a:cubicBezTo>
                        <a:pt x="153" y="353"/>
                        <a:pt x="148" y="354"/>
                        <a:pt x="148" y="354"/>
                      </a:cubicBezTo>
                      <a:cubicBezTo>
                        <a:pt x="146" y="356"/>
                        <a:pt x="145" y="359"/>
                        <a:pt x="142" y="361"/>
                      </a:cubicBezTo>
                      <a:cubicBezTo>
                        <a:pt x="138" y="363"/>
                        <a:pt x="126" y="365"/>
                        <a:pt x="126" y="365"/>
                      </a:cubicBezTo>
                      <a:cubicBezTo>
                        <a:pt x="105" y="354"/>
                        <a:pt x="116" y="355"/>
                        <a:pt x="94" y="361"/>
                      </a:cubicBezTo>
                      <a:cubicBezTo>
                        <a:pt x="89" y="362"/>
                        <a:pt x="78" y="365"/>
                        <a:pt x="78" y="365"/>
                      </a:cubicBezTo>
                      <a:cubicBezTo>
                        <a:pt x="62" y="383"/>
                        <a:pt x="46" y="346"/>
                        <a:pt x="35" y="337"/>
                      </a:cubicBezTo>
                      <a:cubicBezTo>
                        <a:pt x="32" y="330"/>
                        <a:pt x="24" y="320"/>
                        <a:pt x="22" y="312"/>
                      </a:cubicBezTo>
                      <a:cubicBezTo>
                        <a:pt x="20" y="308"/>
                        <a:pt x="22" y="303"/>
                        <a:pt x="19" y="300"/>
                      </a:cubicBezTo>
                      <a:cubicBezTo>
                        <a:pt x="17" y="297"/>
                        <a:pt x="13" y="297"/>
                        <a:pt x="11" y="295"/>
                      </a:cubicBezTo>
                      <a:cubicBezTo>
                        <a:pt x="3" y="277"/>
                        <a:pt x="15" y="306"/>
                        <a:pt x="5" y="276"/>
                      </a:cubicBezTo>
                      <a:cubicBezTo>
                        <a:pt x="4" y="272"/>
                        <a:pt x="0" y="264"/>
                        <a:pt x="0" y="264"/>
                      </a:cubicBezTo>
                      <a:cubicBezTo>
                        <a:pt x="3" y="253"/>
                        <a:pt x="2" y="248"/>
                        <a:pt x="13" y="243"/>
                      </a:cubicBezTo>
                      <a:cubicBezTo>
                        <a:pt x="20" y="221"/>
                        <a:pt x="17" y="231"/>
                        <a:pt x="24" y="213"/>
                      </a:cubicBezTo>
                      <a:cubicBezTo>
                        <a:pt x="26" y="209"/>
                        <a:pt x="30" y="200"/>
                        <a:pt x="30" y="200"/>
                      </a:cubicBezTo>
                      <a:cubicBezTo>
                        <a:pt x="26" y="192"/>
                        <a:pt x="24" y="191"/>
                        <a:pt x="32" y="181"/>
                      </a:cubicBezTo>
                      <a:cubicBezTo>
                        <a:pt x="36" y="177"/>
                        <a:pt x="43" y="169"/>
                        <a:pt x="43" y="169"/>
                      </a:cubicBezTo>
                      <a:cubicBezTo>
                        <a:pt x="37" y="155"/>
                        <a:pt x="36" y="153"/>
                        <a:pt x="51" y="143"/>
                      </a:cubicBezTo>
                      <a:cubicBezTo>
                        <a:pt x="56" y="140"/>
                        <a:pt x="67" y="135"/>
                        <a:pt x="67" y="135"/>
                      </a:cubicBezTo>
                      <a:cubicBezTo>
                        <a:pt x="73" y="129"/>
                        <a:pt x="75" y="122"/>
                        <a:pt x="81" y="116"/>
                      </a:cubicBezTo>
                      <a:cubicBezTo>
                        <a:pt x="89" y="107"/>
                        <a:pt x="102" y="105"/>
                        <a:pt x="113" y="99"/>
                      </a:cubicBezTo>
                      <a:cubicBezTo>
                        <a:pt x="125" y="85"/>
                        <a:pt x="149" y="76"/>
                        <a:pt x="167" y="67"/>
                      </a:cubicBezTo>
                      <a:cubicBezTo>
                        <a:pt x="174" y="59"/>
                        <a:pt x="175" y="50"/>
                        <a:pt x="188" y="46"/>
                      </a:cubicBezTo>
                      <a:cubicBezTo>
                        <a:pt x="198" y="39"/>
                        <a:pt x="208" y="36"/>
                        <a:pt x="220" y="30"/>
                      </a:cubicBezTo>
                      <a:cubicBezTo>
                        <a:pt x="223" y="28"/>
                        <a:pt x="228" y="25"/>
                        <a:pt x="228" y="25"/>
                      </a:cubicBezTo>
                      <a:cubicBezTo>
                        <a:pt x="237" y="16"/>
                        <a:pt x="245" y="10"/>
                        <a:pt x="258" y="6"/>
                      </a:cubicBezTo>
                      <a:cubicBezTo>
                        <a:pt x="269" y="31"/>
                        <a:pt x="301" y="6"/>
                        <a:pt x="320" y="4"/>
                      </a:cubicBezTo>
                      <a:cubicBezTo>
                        <a:pt x="334" y="3"/>
                        <a:pt x="349" y="3"/>
                        <a:pt x="363" y="2"/>
                      </a:cubicBezTo>
                      <a:cubicBezTo>
                        <a:pt x="369" y="3"/>
                        <a:pt x="376" y="5"/>
                        <a:pt x="382" y="4"/>
                      </a:cubicBezTo>
                      <a:cubicBezTo>
                        <a:pt x="387" y="4"/>
                        <a:pt x="398" y="0"/>
                        <a:pt x="398" y="0"/>
                      </a:cubicBezTo>
                      <a:cubicBezTo>
                        <a:pt x="415" y="8"/>
                        <a:pt x="406" y="16"/>
                        <a:pt x="400" y="30"/>
                      </a:cubicBezTo>
                      <a:cubicBezTo>
                        <a:pt x="398" y="34"/>
                        <a:pt x="384" y="34"/>
                        <a:pt x="384" y="34"/>
                      </a:cubicBezTo>
                      <a:cubicBezTo>
                        <a:pt x="379" y="47"/>
                        <a:pt x="398" y="51"/>
                        <a:pt x="411" y="55"/>
                      </a:cubicBezTo>
                      <a:cubicBezTo>
                        <a:pt x="419" y="72"/>
                        <a:pt x="421" y="79"/>
                        <a:pt x="443" y="84"/>
                      </a:cubicBezTo>
                      <a:cubicBezTo>
                        <a:pt x="461" y="71"/>
                        <a:pt x="435" y="65"/>
                        <a:pt x="468" y="57"/>
                      </a:cubicBezTo>
                      <a:cubicBezTo>
                        <a:pt x="482" y="61"/>
                        <a:pt x="485" y="70"/>
                        <a:pt x="497" y="74"/>
                      </a:cubicBezTo>
                      <a:cubicBezTo>
                        <a:pt x="505" y="76"/>
                        <a:pt x="513" y="78"/>
                        <a:pt x="521" y="80"/>
                      </a:cubicBezTo>
                      <a:cubicBezTo>
                        <a:pt x="524" y="81"/>
                        <a:pt x="529" y="82"/>
                        <a:pt x="529" y="82"/>
                      </a:cubicBezTo>
                      <a:cubicBezTo>
                        <a:pt x="547" y="78"/>
                        <a:pt x="547" y="76"/>
                        <a:pt x="562" y="84"/>
                      </a:cubicBezTo>
                      <a:cubicBezTo>
                        <a:pt x="566" y="95"/>
                        <a:pt x="565" y="86"/>
                        <a:pt x="559" y="97"/>
                      </a:cubicBezTo>
                      <a:cubicBezTo>
                        <a:pt x="557" y="101"/>
                        <a:pt x="554" y="110"/>
                        <a:pt x="554" y="110"/>
                      </a:cubicBezTo>
                      <a:cubicBezTo>
                        <a:pt x="556" y="132"/>
                        <a:pt x="556" y="168"/>
                        <a:pt x="572" y="188"/>
                      </a:cubicBezTo>
                      <a:cubicBezTo>
                        <a:pt x="568" y="198"/>
                        <a:pt x="564" y="208"/>
                        <a:pt x="562" y="219"/>
                      </a:cubicBezTo>
                      <a:cubicBezTo>
                        <a:pt x="564" y="227"/>
                        <a:pt x="569" y="233"/>
                        <a:pt x="572" y="240"/>
                      </a:cubicBezTo>
                      <a:cubicBezTo>
                        <a:pt x="573" y="247"/>
                        <a:pt x="572" y="254"/>
                        <a:pt x="575" y="259"/>
                      </a:cubicBezTo>
                      <a:cubicBezTo>
                        <a:pt x="577" y="263"/>
                        <a:pt x="595" y="272"/>
                        <a:pt x="599" y="283"/>
                      </a:cubicBezTo>
                      <a:cubicBezTo>
                        <a:pt x="594" y="295"/>
                        <a:pt x="603" y="306"/>
                        <a:pt x="618" y="310"/>
                      </a:cubicBezTo>
                      <a:cubicBezTo>
                        <a:pt x="630" y="307"/>
                        <a:pt x="638" y="308"/>
                        <a:pt x="645" y="300"/>
                      </a:cubicBezTo>
                      <a:cubicBezTo>
                        <a:pt x="660" y="302"/>
                        <a:pt x="663" y="303"/>
                        <a:pt x="672" y="293"/>
                      </a:cubicBezTo>
                      <a:cubicBezTo>
                        <a:pt x="675" y="294"/>
                        <a:pt x="679" y="293"/>
                        <a:pt x="680" y="295"/>
                      </a:cubicBezTo>
                      <a:cubicBezTo>
                        <a:pt x="682" y="301"/>
                        <a:pt x="674" y="321"/>
                        <a:pt x="672" y="327"/>
                      </a:cubicBezTo>
                      <a:cubicBezTo>
                        <a:pt x="668" y="340"/>
                        <a:pt x="671" y="326"/>
                        <a:pt x="664" y="340"/>
                      </a:cubicBezTo>
                      <a:cubicBezTo>
                        <a:pt x="652" y="360"/>
                        <a:pt x="646" y="381"/>
                        <a:pt x="621" y="394"/>
                      </a:cubicBezTo>
                      <a:cubicBezTo>
                        <a:pt x="614" y="402"/>
                        <a:pt x="609" y="402"/>
                        <a:pt x="599" y="407"/>
                      </a:cubicBezTo>
                      <a:cubicBezTo>
                        <a:pt x="590" y="418"/>
                        <a:pt x="579" y="429"/>
                        <a:pt x="567" y="439"/>
                      </a:cubicBezTo>
                      <a:cubicBezTo>
                        <a:pt x="560" y="454"/>
                        <a:pt x="555" y="470"/>
                        <a:pt x="548" y="485"/>
                      </a:cubicBezTo>
                      <a:cubicBezTo>
                        <a:pt x="549" y="489"/>
                        <a:pt x="550" y="492"/>
                        <a:pt x="551" y="496"/>
                      </a:cubicBezTo>
                      <a:cubicBezTo>
                        <a:pt x="552" y="500"/>
                        <a:pt x="556" y="508"/>
                        <a:pt x="556" y="508"/>
                      </a:cubicBezTo>
                      <a:cubicBezTo>
                        <a:pt x="559" y="524"/>
                        <a:pt x="562" y="546"/>
                        <a:pt x="576" y="557"/>
                      </a:cubicBezTo>
                      <a:lnTo>
                        <a:pt x="435" y="556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3" name="Freeform 52"/>
                <p:cNvSpPr>
                  <a:spLocks/>
                </p:cNvSpPr>
                <p:nvPr userDrawn="1"/>
              </p:nvSpPr>
              <p:spPr bwMode="ltGray">
                <a:xfrm>
                  <a:off x="727" y="495"/>
                  <a:ext cx="382" cy="540"/>
                </a:xfrm>
                <a:custGeom>
                  <a:avLst/>
                  <a:gdLst>
                    <a:gd name="T0" fmla="*/ 12787 w 257"/>
                    <a:gd name="T1" fmla="*/ 28885 h 347"/>
                    <a:gd name="T2" fmla="*/ 12252 w 257"/>
                    <a:gd name="T3" fmla="*/ 25044 h 347"/>
                    <a:gd name="T4" fmla="*/ 11438 w 257"/>
                    <a:gd name="T5" fmla="*/ 23978 h 347"/>
                    <a:gd name="T6" fmla="*/ 11350 w 257"/>
                    <a:gd name="T7" fmla="*/ 22447 h 347"/>
                    <a:gd name="T8" fmla="*/ 11011 w 257"/>
                    <a:gd name="T9" fmla="*/ 21149 h 347"/>
                    <a:gd name="T10" fmla="*/ 11011 w 257"/>
                    <a:gd name="T11" fmla="*/ 19053 h 347"/>
                    <a:gd name="T12" fmla="*/ 10916 w 257"/>
                    <a:gd name="T13" fmla="*/ 17808 h 347"/>
                    <a:gd name="T14" fmla="*/ 12000 w 257"/>
                    <a:gd name="T15" fmla="*/ 16819 h 347"/>
                    <a:gd name="T16" fmla="*/ 13531 w 257"/>
                    <a:gd name="T17" fmla="*/ 16446 h 347"/>
                    <a:gd name="T18" fmla="*/ 13531 w 257"/>
                    <a:gd name="T19" fmla="*/ 11359 h 347"/>
                    <a:gd name="T20" fmla="*/ 2838 w 257"/>
                    <a:gd name="T21" fmla="*/ 7990 h 347"/>
                    <a:gd name="T22" fmla="*/ 1703 w 257"/>
                    <a:gd name="T23" fmla="*/ 8173 h 347"/>
                    <a:gd name="T24" fmla="*/ 864 w 257"/>
                    <a:gd name="T25" fmla="*/ 8498 h 347"/>
                    <a:gd name="T26" fmla="*/ 0 w 257"/>
                    <a:gd name="T27" fmla="*/ 12434 h 347"/>
                    <a:gd name="T28" fmla="*/ 4880 w 257"/>
                    <a:gd name="T29" fmla="*/ 28799 h 347"/>
                    <a:gd name="T30" fmla="*/ 12787 w 257"/>
                    <a:gd name="T31" fmla="*/ 28885 h 347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257" h="347">
                      <a:moveTo>
                        <a:pt x="243" y="347"/>
                      </a:moveTo>
                      <a:lnTo>
                        <a:pt x="233" y="301"/>
                      </a:lnTo>
                      <a:lnTo>
                        <a:pt x="217" y="288"/>
                      </a:lnTo>
                      <a:lnTo>
                        <a:pt x="215" y="269"/>
                      </a:lnTo>
                      <a:lnTo>
                        <a:pt x="209" y="254"/>
                      </a:lnTo>
                      <a:lnTo>
                        <a:pt x="209" y="229"/>
                      </a:lnTo>
                      <a:lnTo>
                        <a:pt x="207" y="214"/>
                      </a:lnTo>
                      <a:lnTo>
                        <a:pt x="228" y="202"/>
                      </a:lnTo>
                      <a:lnTo>
                        <a:pt x="257" y="197"/>
                      </a:lnTo>
                      <a:lnTo>
                        <a:pt x="257" y="136"/>
                      </a:lnTo>
                      <a:cubicBezTo>
                        <a:pt x="209" y="119"/>
                        <a:pt x="13" y="0"/>
                        <a:pt x="54" y="96"/>
                      </a:cubicBezTo>
                      <a:cubicBezTo>
                        <a:pt x="36" y="106"/>
                        <a:pt x="57" y="97"/>
                        <a:pt x="32" y="98"/>
                      </a:cubicBezTo>
                      <a:cubicBezTo>
                        <a:pt x="27" y="99"/>
                        <a:pt x="16" y="102"/>
                        <a:pt x="16" y="102"/>
                      </a:cubicBezTo>
                      <a:lnTo>
                        <a:pt x="0" y="149"/>
                      </a:lnTo>
                      <a:lnTo>
                        <a:pt x="93" y="346"/>
                      </a:lnTo>
                      <a:lnTo>
                        <a:pt x="243" y="347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hlink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4" name="Freeform 53"/>
                <p:cNvSpPr>
                  <a:spLocks/>
                </p:cNvSpPr>
                <p:nvPr userDrawn="1"/>
              </p:nvSpPr>
              <p:spPr bwMode="ltGray">
                <a:xfrm>
                  <a:off x="1400" y="896"/>
                  <a:ext cx="16" cy="29"/>
                </a:xfrm>
                <a:custGeom>
                  <a:avLst/>
                  <a:gdLst>
                    <a:gd name="T0" fmla="*/ 3 w 19"/>
                    <a:gd name="T1" fmla="*/ 2 h 37"/>
                    <a:gd name="T2" fmla="*/ 3 w 19"/>
                    <a:gd name="T3" fmla="*/ 2 h 37"/>
                    <a:gd name="T4" fmla="*/ 3 w 19"/>
                    <a:gd name="T5" fmla="*/ 2 h 37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19" h="37">
                      <a:moveTo>
                        <a:pt x="7" y="25"/>
                      </a:moveTo>
                      <a:cubicBezTo>
                        <a:pt x="0" y="4"/>
                        <a:pt x="12" y="0"/>
                        <a:pt x="19" y="21"/>
                      </a:cubicBezTo>
                      <a:cubicBezTo>
                        <a:pt x="14" y="37"/>
                        <a:pt x="18" y="36"/>
                        <a:pt x="7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5" name="Freeform 54"/>
                <p:cNvSpPr>
                  <a:spLocks/>
                </p:cNvSpPr>
                <p:nvPr userDrawn="1"/>
              </p:nvSpPr>
              <p:spPr bwMode="ltGray">
                <a:xfrm>
                  <a:off x="1379" y="617"/>
                  <a:ext cx="21" cy="17"/>
                </a:xfrm>
                <a:custGeom>
                  <a:avLst/>
                  <a:gdLst>
                    <a:gd name="T0" fmla="*/ 11 w 22"/>
                    <a:gd name="T1" fmla="*/ 3 h 20"/>
                    <a:gd name="T2" fmla="*/ 11 w 22"/>
                    <a:gd name="T3" fmla="*/ 0 h 20"/>
                    <a:gd name="T4" fmla="*/ 11 w 22"/>
                    <a:gd name="T5" fmla="*/ 3 h 20"/>
                    <a:gd name="T6" fmla="*/ 8 w 22"/>
                    <a:gd name="T7" fmla="*/ 4 h 20"/>
                    <a:gd name="T8" fmla="*/ 11 w 22"/>
                    <a:gd name="T9" fmla="*/ 3 h 2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2" h="20">
                      <a:moveTo>
                        <a:pt x="12" y="12"/>
                      </a:moveTo>
                      <a:cubicBezTo>
                        <a:pt x="13" y="8"/>
                        <a:pt x="12" y="0"/>
                        <a:pt x="16" y="0"/>
                      </a:cubicBezTo>
                      <a:cubicBezTo>
                        <a:pt x="20" y="0"/>
                        <a:pt x="22" y="8"/>
                        <a:pt x="20" y="12"/>
                      </a:cubicBezTo>
                      <a:cubicBezTo>
                        <a:pt x="18" y="16"/>
                        <a:pt x="12" y="17"/>
                        <a:pt x="8" y="20"/>
                      </a:cubicBezTo>
                      <a:cubicBezTo>
                        <a:pt x="3" y="5"/>
                        <a:pt x="0" y="6"/>
                        <a:pt x="12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6" name="Freeform 55"/>
                <p:cNvSpPr>
                  <a:spLocks/>
                </p:cNvSpPr>
                <p:nvPr userDrawn="1"/>
              </p:nvSpPr>
              <p:spPr bwMode="ltGray">
                <a:xfrm>
                  <a:off x="453" y="275"/>
                  <a:ext cx="58" cy="24"/>
                </a:xfrm>
                <a:custGeom>
                  <a:avLst/>
                  <a:gdLst>
                    <a:gd name="T0" fmla="*/ 24 w 57"/>
                    <a:gd name="T1" fmla="*/ 2 h 30"/>
                    <a:gd name="T2" fmla="*/ 42 w 57"/>
                    <a:gd name="T3" fmla="*/ 2 h 30"/>
                    <a:gd name="T4" fmla="*/ 46 w 57"/>
                    <a:gd name="T5" fmla="*/ 3 h 30"/>
                    <a:gd name="T6" fmla="*/ 24 w 57"/>
                    <a:gd name="T7" fmla="*/ 2 h 3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57" h="30">
                      <a:moveTo>
                        <a:pt x="24" y="18"/>
                      </a:moveTo>
                      <a:cubicBezTo>
                        <a:pt x="0" y="10"/>
                        <a:pt x="9" y="0"/>
                        <a:pt x="32" y="6"/>
                      </a:cubicBezTo>
                      <a:cubicBezTo>
                        <a:pt x="46" y="15"/>
                        <a:pt x="57" y="23"/>
                        <a:pt x="36" y="30"/>
                      </a:cubicBezTo>
                      <a:cubicBezTo>
                        <a:pt x="21" y="25"/>
                        <a:pt x="24" y="30"/>
                        <a:pt x="24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7" name="Freeform 56"/>
                <p:cNvSpPr>
                  <a:spLocks/>
                </p:cNvSpPr>
                <p:nvPr userDrawn="1"/>
              </p:nvSpPr>
              <p:spPr bwMode="ltGray">
                <a:xfrm>
                  <a:off x="1161" y="50"/>
                  <a:ext cx="691" cy="569"/>
                </a:xfrm>
                <a:custGeom>
                  <a:avLst/>
                  <a:gdLst>
                    <a:gd name="T0" fmla="*/ 463 w 693"/>
                    <a:gd name="T1" fmla="*/ 61 h 696"/>
                    <a:gd name="T2" fmla="*/ 383 w 693"/>
                    <a:gd name="T3" fmla="*/ 60 h 696"/>
                    <a:gd name="T4" fmla="*/ 315 w 693"/>
                    <a:gd name="T5" fmla="*/ 56 h 696"/>
                    <a:gd name="T6" fmla="*/ 255 w 693"/>
                    <a:gd name="T7" fmla="*/ 53 h 696"/>
                    <a:gd name="T8" fmla="*/ 227 w 693"/>
                    <a:gd name="T9" fmla="*/ 56 h 696"/>
                    <a:gd name="T10" fmla="*/ 251 w 693"/>
                    <a:gd name="T11" fmla="*/ 57 h 696"/>
                    <a:gd name="T12" fmla="*/ 283 w 693"/>
                    <a:gd name="T13" fmla="*/ 62 h 696"/>
                    <a:gd name="T14" fmla="*/ 311 w 693"/>
                    <a:gd name="T15" fmla="*/ 64 h 696"/>
                    <a:gd name="T16" fmla="*/ 323 w 693"/>
                    <a:gd name="T17" fmla="*/ 71 h 696"/>
                    <a:gd name="T18" fmla="*/ 303 w 693"/>
                    <a:gd name="T19" fmla="*/ 74 h 696"/>
                    <a:gd name="T20" fmla="*/ 251 w 693"/>
                    <a:gd name="T21" fmla="*/ 83 h 696"/>
                    <a:gd name="T22" fmla="*/ 215 w 693"/>
                    <a:gd name="T23" fmla="*/ 83 h 696"/>
                    <a:gd name="T24" fmla="*/ 97 w 693"/>
                    <a:gd name="T25" fmla="*/ 93 h 696"/>
                    <a:gd name="T26" fmla="*/ 77 w 693"/>
                    <a:gd name="T27" fmla="*/ 83 h 696"/>
                    <a:gd name="T28" fmla="*/ 45 w 693"/>
                    <a:gd name="T29" fmla="*/ 70 h 696"/>
                    <a:gd name="T30" fmla="*/ 33 w 693"/>
                    <a:gd name="T31" fmla="*/ 60 h 696"/>
                    <a:gd name="T32" fmla="*/ 53 w 693"/>
                    <a:gd name="T33" fmla="*/ 46 h 696"/>
                    <a:gd name="T34" fmla="*/ 17 w 693"/>
                    <a:gd name="T35" fmla="*/ 52 h 696"/>
                    <a:gd name="T36" fmla="*/ 81 w 693"/>
                    <a:gd name="T37" fmla="*/ 38 h 696"/>
                    <a:gd name="T38" fmla="*/ 113 w 693"/>
                    <a:gd name="T39" fmla="*/ 28 h 696"/>
                    <a:gd name="T40" fmla="*/ 37 w 693"/>
                    <a:gd name="T41" fmla="*/ 28 h 696"/>
                    <a:gd name="T42" fmla="*/ 1 w 693"/>
                    <a:gd name="T43" fmla="*/ 25 h 696"/>
                    <a:gd name="T44" fmla="*/ 25 w 693"/>
                    <a:gd name="T45" fmla="*/ 19 h 696"/>
                    <a:gd name="T46" fmla="*/ 97 w 693"/>
                    <a:gd name="T47" fmla="*/ 16 h 696"/>
                    <a:gd name="T48" fmla="*/ 211 w 693"/>
                    <a:gd name="T49" fmla="*/ 16 h 696"/>
                    <a:gd name="T50" fmla="*/ 219 w 693"/>
                    <a:gd name="T51" fmla="*/ 9 h 696"/>
                    <a:gd name="T52" fmla="*/ 251 w 693"/>
                    <a:gd name="T53" fmla="*/ 0 h 696"/>
                    <a:gd name="T54" fmla="*/ 347 w 693"/>
                    <a:gd name="T55" fmla="*/ 6 h 696"/>
                    <a:gd name="T56" fmla="*/ 319 w 693"/>
                    <a:gd name="T57" fmla="*/ 11 h 696"/>
                    <a:gd name="T58" fmla="*/ 291 w 693"/>
                    <a:gd name="T59" fmla="*/ 24 h 696"/>
                    <a:gd name="T60" fmla="*/ 351 w 693"/>
                    <a:gd name="T61" fmla="*/ 25 h 696"/>
                    <a:gd name="T62" fmla="*/ 363 w 693"/>
                    <a:gd name="T63" fmla="*/ 18 h 696"/>
                    <a:gd name="T64" fmla="*/ 407 w 693"/>
                    <a:gd name="T65" fmla="*/ 13 h 696"/>
                    <a:gd name="T66" fmla="*/ 487 w 693"/>
                    <a:gd name="T67" fmla="*/ 11 h 696"/>
                    <a:gd name="T68" fmla="*/ 514 w 693"/>
                    <a:gd name="T69" fmla="*/ 7 h 696"/>
                    <a:gd name="T70" fmla="*/ 521 w 693"/>
                    <a:gd name="T71" fmla="*/ 61 h 69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</a:gdLst>
                  <a:ahLst/>
                  <a:cxnLst>
                    <a:cxn ang="T72">
                      <a:pos x="T0" y="T1"/>
                    </a:cxn>
                    <a:cxn ang="T73">
                      <a:pos x="T2" y="T3"/>
                    </a:cxn>
                    <a:cxn ang="T74">
                      <a:pos x="T4" y="T5"/>
                    </a:cxn>
                    <a:cxn ang="T75">
                      <a:pos x="T6" y="T7"/>
                    </a:cxn>
                    <a:cxn ang="T76">
                      <a:pos x="T8" y="T9"/>
                    </a:cxn>
                    <a:cxn ang="T77">
                      <a:pos x="T10" y="T11"/>
                    </a:cxn>
                    <a:cxn ang="T78">
                      <a:pos x="T12" y="T13"/>
                    </a:cxn>
                    <a:cxn ang="T79">
                      <a:pos x="T14" y="T15"/>
                    </a:cxn>
                    <a:cxn ang="T80">
                      <a:pos x="T16" y="T17"/>
                    </a:cxn>
                    <a:cxn ang="T81">
                      <a:pos x="T18" y="T19"/>
                    </a:cxn>
                    <a:cxn ang="T82">
                      <a:pos x="T20" y="T21"/>
                    </a:cxn>
                    <a:cxn ang="T83">
                      <a:pos x="T22" y="T23"/>
                    </a:cxn>
                    <a:cxn ang="T84">
                      <a:pos x="T24" y="T25"/>
                    </a:cxn>
                    <a:cxn ang="T85">
                      <a:pos x="T26" y="T27"/>
                    </a:cxn>
                    <a:cxn ang="T86">
                      <a:pos x="T28" y="T29"/>
                    </a:cxn>
                    <a:cxn ang="T87">
                      <a:pos x="T30" y="T31"/>
                    </a:cxn>
                    <a:cxn ang="T88">
                      <a:pos x="T32" y="T33"/>
                    </a:cxn>
                    <a:cxn ang="T89">
                      <a:pos x="T34" y="T35"/>
                    </a:cxn>
                    <a:cxn ang="T90">
                      <a:pos x="T36" y="T37"/>
                    </a:cxn>
                    <a:cxn ang="T91">
                      <a:pos x="T38" y="T39"/>
                    </a:cxn>
                    <a:cxn ang="T92">
                      <a:pos x="T40" y="T41"/>
                    </a:cxn>
                    <a:cxn ang="T93">
                      <a:pos x="T42" y="T43"/>
                    </a:cxn>
                    <a:cxn ang="T94">
                      <a:pos x="T44" y="T45"/>
                    </a:cxn>
                    <a:cxn ang="T95">
                      <a:pos x="T46" y="T47"/>
                    </a:cxn>
                    <a:cxn ang="T96">
                      <a:pos x="T48" y="T49"/>
                    </a:cxn>
                    <a:cxn ang="T97">
                      <a:pos x="T50" y="T51"/>
                    </a:cxn>
                    <a:cxn ang="T98">
                      <a:pos x="T52" y="T53"/>
                    </a:cxn>
                    <a:cxn ang="T99">
                      <a:pos x="T54" y="T55"/>
                    </a:cxn>
                    <a:cxn ang="T100">
                      <a:pos x="T56" y="T57"/>
                    </a:cxn>
                    <a:cxn ang="T101">
                      <a:pos x="T58" y="T59"/>
                    </a:cxn>
                    <a:cxn ang="T102">
                      <a:pos x="T60" y="T61"/>
                    </a:cxn>
                    <a:cxn ang="T103">
                      <a:pos x="T62" y="T63"/>
                    </a:cxn>
                    <a:cxn ang="T104">
                      <a:pos x="T64" y="T65"/>
                    </a:cxn>
                    <a:cxn ang="T105">
                      <a:pos x="T66" y="T67"/>
                    </a:cxn>
                    <a:cxn ang="T106">
                      <a:pos x="T68" y="T69"/>
                    </a:cxn>
                    <a:cxn ang="T107">
                      <a:pos x="T70" y="T71"/>
                    </a:cxn>
                  </a:cxnLst>
                  <a:rect l="0" t="0" r="r" b="b"/>
                  <a:pathLst>
                    <a:path w="693" h="696">
                      <a:moveTo>
                        <a:pt x="541" y="460"/>
                      </a:moveTo>
                      <a:lnTo>
                        <a:pt x="473" y="464"/>
                      </a:lnTo>
                      <a:lnTo>
                        <a:pt x="441" y="452"/>
                      </a:lnTo>
                      <a:lnTo>
                        <a:pt x="393" y="452"/>
                      </a:lnTo>
                      <a:cubicBezTo>
                        <a:pt x="365" y="448"/>
                        <a:pt x="360" y="444"/>
                        <a:pt x="337" y="436"/>
                      </a:cubicBezTo>
                      <a:cubicBezTo>
                        <a:pt x="336" y="432"/>
                        <a:pt x="330" y="413"/>
                        <a:pt x="325" y="412"/>
                      </a:cubicBezTo>
                      <a:cubicBezTo>
                        <a:pt x="317" y="411"/>
                        <a:pt x="301" y="420"/>
                        <a:pt x="301" y="420"/>
                      </a:cubicBezTo>
                      <a:cubicBezTo>
                        <a:pt x="289" y="412"/>
                        <a:pt x="277" y="408"/>
                        <a:pt x="265" y="400"/>
                      </a:cubicBezTo>
                      <a:cubicBezTo>
                        <a:pt x="252" y="380"/>
                        <a:pt x="256" y="356"/>
                        <a:pt x="233" y="348"/>
                      </a:cubicBezTo>
                      <a:cubicBezTo>
                        <a:pt x="217" y="372"/>
                        <a:pt x="221" y="392"/>
                        <a:pt x="237" y="416"/>
                      </a:cubicBezTo>
                      <a:cubicBezTo>
                        <a:pt x="234" y="428"/>
                        <a:pt x="228" y="445"/>
                        <a:pt x="237" y="444"/>
                      </a:cubicBezTo>
                      <a:cubicBezTo>
                        <a:pt x="247" y="443"/>
                        <a:pt x="261" y="428"/>
                        <a:pt x="261" y="428"/>
                      </a:cubicBezTo>
                      <a:cubicBezTo>
                        <a:pt x="258" y="450"/>
                        <a:pt x="243" y="475"/>
                        <a:pt x="269" y="484"/>
                      </a:cubicBezTo>
                      <a:cubicBezTo>
                        <a:pt x="277" y="479"/>
                        <a:pt x="288" y="476"/>
                        <a:pt x="293" y="468"/>
                      </a:cubicBezTo>
                      <a:cubicBezTo>
                        <a:pt x="302" y="454"/>
                        <a:pt x="303" y="446"/>
                        <a:pt x="317" y="436"/>
                      </a:cubicBezTo>
                      <a:cubicBezTo>
                        <a:pt x="315" y="448"/>
                        <a:pt x="306" y="467"/>
                        <a:pt x="321" y="476"/>
                      </a:cubicBezTo>
                      <a:cubicBezTo>
                        <a:pt x="328" y="480"/>
                        <a:pt x="345" y="484"/>
                        <a:pt x="345" y="484"/>
                      </a:cubicBezTo>
                      <a:cubicBezTo>
                        <a:pt x="382" y="472"/>
                        <a:pt x="347" y="527"/>
                        <a:pt x="333" y="536"/>
                      </a:cubicBezTo>
                      <a:cubicBezTo>
                        <a:pt x="330" y="540"/>
                        <a:pt x="329" y="545"/>
                        <a:pt x="325" y="548"/>
                      </a:cubicBezTo>
                      <a:cubicBezTo>
                        <a:pt x="322" y="551"/>
                        <a:pt x="316" y="549"/>
                        <a:pt x="313" y="552"/>
                      </a:cubicBezTo>
                      <a:cubicBezTo>
                        <a:pt x="300" y="565"/>
                        <a:pt x="320" y="575"/>
                        <a:pt x="293" y="584"/>
                      </a:cubicBezTo>
                      <a:cubicBezTo>
                        <a:pt x="286" y="595"/>
                        <a:pt x="272" y="610"/>
                        <a:pt x="261" y="616"/>
                      </a:cubicBezTo>
                      <a:cubicBezTo>
                        <a:pt x="254" y="620"/>
                        <a:pt x="245" y="621"/>
                        <a:pt x="237" y="624"/>
                      </a:cubicBezTo>
                      <a:cubicBezTo>
                        <a:pt x="233" y="625"/>
                        <a:pt x="225" y="628"/>
                        <a:pt x="225" y="628"/>
                      </a:cubicBezTo>
                      <a:cubicBezTo>
                        <a:pt x="215" y="659"/>
                        <a:pt x="212" y="652"/>
                        <a:pt x="173" y="656"/>
                      </a:cubicBezTo>
                      <a:cubicBezTo>
                        <a:pt x="140" y="667"/>
                        <a:pt x="132" y="687"/>
                        <a:pt x="97" y="696"/>
                      </a:cubicBezTo>
                      <a:cubicBezTo>
                        <a:pt x="77" y="691"/>
                        <a:pt x="75" y="687"/>
                        <a:pt x="81" y="668"/>
                      </a:cubicBezTo>
                      <a:cubicBezTo>
                        <a:pt x="77" y="646"/>
                        <a:pt x="72" y="639"/>
                        <a:pt x="77" y="616"/>
                      </a:cubicBezTo>
                      <a:cubicBezTo>
                        <a:pt x="73" y="598"/>
                        <a:pt x="71" y="587"/>
                        <a:pt x="61" y="572"/>
                      </a:cubicBezTo>
                      <a:cubicBezTo>
                        <a:pt x="58" y="551"/>
                        <a:pt x="51" y="543"/>
                        <a:pt x="45" y="524"/>
                      </a:cubicBezTo>
                      <a:cubicBezTo>
                        <a:pt x="52" y="502"/>
                        <a:pt x="58" y="496"/>
                        <a:pt x="49" y="472"/>
                      </a:cubicBezTo>
                      <a:cubicBezTo>
                        <a:pt x="46" y="463"/>
                        <a:pt x="33" y="448"/>
                        <a:pt x="33" y="448"/>
                      </a:cubicBezTo>
                      <a:cubicBezTo>
                        <a:pt x="42" y="422"/>
                        <a:pt x="42" y="408"/>
                        <a:pt x="33" y="380"/>
                      </a:cubicBezTo>
                      <a:cubicBezTo>
                        <a:pt x="49" y="369"/>
                        <a:pt x="48" y="362"/>
                        <a:pt x="53" y="344"/>
                      </a:cubicBezTo>
                      <a:cubicBezTo>
                        <a:pt x="47" y="327"/>
                        <a:pt x="49" y="308"/>
                        <a:pt x="33" y="332"/>
                      </a:cubicBezTo>
                      <a:cubicBezTo>
                        <a:pt x="40" y="353"/>
                        <a:pt x="29" y="374"/>
                        <a:pt x="17" y="392"/>
                      </a:cubicBezTo>
                      <a:cubicBezTo>
                        <a:pt x="6" y="360"/>
                        <a:pt x="10" y="340"/>
                        <a:pt x="13" y="304"/>
                      </a:cubicBezTo>
                      <a:cubicBezTo>
                        <a:pt x="44" y="314"/>
                        <a:pt x="54" y="289"/>
                        <a:pt x="81" y="280"/>
                      </a:cubicBezTo>
                      <a:cubicBezTo>
                        <a:pt x="94" y="261"/>
                        <a:pt x="85" y="242"/>
                        <a:pt x="105" y="228"/>
                      </a:cubicBezTo>
                      <a:cubicBezTo>
                        <a:pt x="108" y="220"/>
                        <a:pt x="110" y="212"/>
                        <a:pt x="113" y="204"/>
                      </a:cubicBezTo>
                      <a:cubicBezTo>
                        <a:pt x="116" y="196"/>
                        <a:pt x="89" y="196"/>
                        <a:pt x="89" y="196"/>
                      </a:cubicBezTo>
                      <a:cubicBezTo>
                        <a:pt x="81" y="221"/>
                        <a:pt x="58" y="211"/>
                        <a:pt x="37" y="204"/>
                      </a:cubicBezTo>
                      <a:cubicBezTo>
                        <a:pt x="33" y="207"/>
                        <a:pt x="30" y="213"/>
                        <a:pt x="25" y="212"/>
                      </a:cubicBezTo>
                      <a:cubicBezTo>
                        <a:pt x="16" y="210"/>
                        <a:pt x="1" y="196"/>
                        <a:pt x="1" y="196"/>
                      </a:cubicBezTo>
                      <a:cubicBezTo>
                        <a:pt x="4" y="186"/>
                        <a:pt x="4" y="174"/>
                        <a:pt x="9" y="164"/>
                      </a:cubicBezTo>
                      <a:cubicBezTo>
                        <a:pt x="13" y="155"/>
                        <a:pt x="25" y="140"/>
                        <a:pt x="25" y="140"/>
                      </a:cubicBezTo>
                      <a:cubicBezTo>
                        <a:pt x="0" y="132"/>
                        <a:pt x="25" y="128"/>
                        <a:pt x="37" y="124"/>
                      </a:cubicBezTo>
                      <a:cubicBezTo>
                        <a:pt x="58" y="131"/>
                        <a:pt x="75" y="116"/>
                        <a:pt x="97" y="112"/>
                      </a:cubicBezTo>
                      <a:cubicBezTo>
                        <a:pt x="135" y="87"/>
                        <a:pt x="159" y="122"/>
                        <a:pt x="197" y="132"/>
                      </a:cubicBezTo>
                      <a:cubicBezTo>
                        <a:pt x="205" y="129"/>
                        <a:pt x="213" y="127"/>
                        <a:pt x="221" y="124"/>
                      </a:cubicBezTo>
                      <a:cubicBezTo>
                        <a:pt x="225" y="123"/>
                        <a:pt x="226" y="147"/>
                        <a:pt x="233" y="120"/>
                      </a:cubicBezTo>
                      <a:lnTo>
                        <a:pt x="229" y="64"/>
                      </a:lnTo>
                      <a:lnTo>
                        <a:pt x="209" y="40"/>
                      </a:lnTo>
                      <a:cubicBezTo>
                        <a:pt x="243" y="21"/>
                        <a:pt x="240" y="21"/>
                        <a:pt x="261" y="0"/>
                      </a:cubicBezTo>
                      <a:cubicBezTo>
                        <a:pt x="297" y="16"/>
                        <a:pt x="333" y="32"/>
                        <a:pt x="369" y="48"/>
                      </a:cubicBezTo>
                      <a:cubicBezTo>
                        <a:pt x="373" y="50"/>
                        <a:pt x="361" y="44"/>
                        <a:pt x="357" y="44"/>
                      </a:cubicBezTo>
                      <a:cubicBezTo>
                        <a:pt x="349" y="45"/>
                        <a:pt x="333" y="52"/>
                        <a:pt x="333" y="52"/>
                      </a:cubicBezTo>
                      <a:cubicBezTo>
                        <a:pt x="322" y="68"/>
                        <a:pt x="318" y="71"/>
                        <a:pt x="329" y="88"/>
                      </a:cubicBezTo>
                      <a:cubicBezTo>
                        <a:pt x="308" y="119"/>
                        <a:pt x="323" y="118"/>
                        <a:pt x="333" y="148"/>
                      </a:cubicBezTo>
                      <a:cubicBezTo>
                        <a:pt x="320" y="157"/>
                        <a:pt x="314" y="167"/>
                        <a:pt x="301" y="176"/>
                      </a:cubicBezTo>
                      <a:cubicBezTo>
                        <a:pt x="306" y="213"/>
                        <a:pt x="303" y="213"/>
                        <a:pt x="337" y="220"/>
                      </a:cubicBezTo>
                      <a:cubicBezTo>
                        <a:pt x="358" y="216"/>
                        <a:pt x="368" y="214"/>
                        <a:pt x="361" y="192"/>
                      </a:cubicBezTo>
                      <a:cubicBezTo>
                        <a:pt x="362" y="177"/>
                        <a:pt x="362" y="162"/>
                        <a:pt x="365" y="148"/>
                      </a:cubicBezTo>
                      <a:cubicBezTo>
                        <a:pt x="366" y="143"/>
                        <a:pt x="369" y="133"/>
                        <a:pt x="373" y="136"/>
                      </a:cubicBezTo>
                      <a:cubicBezTo>
                        <a:pt x="379" y="140"/>
                        <a:pt x="376" y="149"/>
                        <a:pt x="377" y="156"/>
                      </a:cubicBezTo>
                      <a:cubicBezTo>
                        <a:pt x="404" y="147"/>
                        <a:pt x="409" y="116"/>
                        <a:pt x="417" y="92"/>
                      </a:cubicBezTo>
                      <a:cubicBezTo>
                        <a:pt x="422" y="76"/>
                        <a:pt x="453" y="74"/>
                        <a:pt x="465" y="72"/>
                      </a:cubicBezTo>
                      <a:cubicBezTo>
                        <a:pt x="472" y="92"/>
                        <a:pt x="477" y="93"/>
                        <a:pt x="497" y="88"/>
                      </a:cubicBezTo>
                      <a:cubicBezTo>
                        <a:pt x="512" y="78"/>
                        <a:pt x="515" y="74"/>
                        <a:pt x="509" y="56"/>
                      </a:cubicBezTo>
                      <a:cubicBezTo>
                        <a:pt x="523" y="46"/>
                        <a:pt x="517" y="46"/>
                        <a:pt x="529" y="52"/>
                      </a:cubicBezTo>
                      <a:lnTo>
                        <a:pt x="693" y="72"/>
                      </a:lnTo>
                      <a:lnTo>
                        <a:pt x="541" y="460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8" name="Freeform 57"/>
                <p:cNvSpPr>
                  <a:spLocks/>
                </p:cNvSpPr>
                <p:nvPr userDrawn="1"/>
              </p:nvSpPr>
              <p:spPr bwMode="ltGray">
                <a:xfrm>
                  <a:off x="689" y="6"/>
                  <a:ext cx="1386" cy="232"/>
                </a:xfrm>
                <a:custGeom>
                  <a:avLst/>
                  <a:gdLst>
                    <a:gd name="T0" fmla="*/ 44100 w 931"/>
                    <a:gd name="T1" fmla="*/ 0 h 149"/>
                    <a:gd name="T2" fmla="*/ 7658 w 931"/>
                    <a:gd name="T3" fmla="*/ 2427 h 149"/>
                    <a:gd name="T4" fmla="*/ 4843 w 931"/>
                    <a:gd name="T5" fmla="*/ 3482 h 149"/>
                    <a:gd name="T6" fmla="*/ 3309 w 931"/>
                    <a:gd name="T7" fmla="*/ 3482 h 149"/>
                    <a:gd name="T8" fmla="*/ 1184 w 931"/>
                    <a:gd name="T9" fmla="*/ 6456 h 149"/>
                    <a:gd name="T10" fmla="*/ 0 w 931"/>
                    <a:gd name="T11" fmla="*/ 8769 h 149"/>
                    <a:gd name="T12" fmla="*/ 3158 w 931"/>
                    <a:gd name="T13" fmla="*/ 9641 h 149"/>
                    <a:gd name="T14" fmla="*/ 5173 w 931"/>
                    <a:gd name="T15" fmla="*/ 8005 h 149"/>
                    <a:gd name="T16" fmla="*/ 5787 w 931"/>
                    <a:gd name="T17" fmla="*/ 7052 h 149"/>
                    <a:gd name="T18" fmla="*/ 8947 w 931"/>
                    <a:gd name="T19" fmla="*/ 4349 h 149"/>
                    <a:gd name="T20" fmla="*/ 11496 w 931"/>
                    <a:gd name="T21" fmla="*/ 3861 h 149"/>
                    <a:gd name="T22" fmla="*/ 12693 w 931"/>
                    <a:gd name="T23" fmla="*/ 7835 h 149"/>
                    <a:gd name="T24" fmla="*/ 10059 w 931"/>
                    <a:gd name="T25" fmla="*/ 9162 h 149"/>
                    <a:gd name="T26" fmla="*/ 12343 w 931"/>
                    <a:gd name="T27" fmla="*/ 9475 h 149"/>
                    <a:gd name="T28" fmla="*/ 13366 w 931"/>
                    <a:gd name="T29" fmla="*/ 7524 h 149"/>
                    <a:gd name="T30" fmla="*/ 14231 w 931"/>
                    <a:gd name="T31" fmla="*/ 7693 h 149"/>
                    <a:gd name="T32" fmla="*/ 13528 w 931"/>
                    <a:gd name="T33" fmla="*/ 4529 h 149"/>
                    <a:gd name="T34" fmla="*/ 14231 w 931"/>
                    <a:gd name="T35" fmla="*/ 3707 h 149"/>
                    <a:gd name="T36" fmla="*/ 14793 w 931"/>
                    <a:gd name="T37" fmla="*/ 7365 h 149"/>
                    <a:gd name="T38" fmla="*/ 14231 w 931"/>
                    <a:gd name="T39" fmla="*/ 9475 h 149"/>
                    <a:gd name="T40" fmla="*/ 15858 w 931"/>
                    <a:gd name="T41" fmla="*/ 10876 h 149"/>
                    <a:gd name="T42" fmla="*/ 15980 w 931"/>
                    <a:gd name="T43" fmla="*/ 7693 h 149"/>
                    <a:gd name="T44" fmla="*/ 17710 w 931"/>
                    <a:gd name="T45" fmla="*/ 8607 h 149"/>
                    <a:gd name="T46" fmla="*/ 20430 w 931"/>
                    <a:gd name="T47" fmla="*/ 6141 h 149"/>
                    <a:gd name="T48" fmla="*/ 21880 w 931"/>
                    <a:gd name="T49" fmla="*/ 4174 h 149"/>
                    <a:gd name="T50" fmla="*/ 23505 w 931"/>
                    <a:gd name="T51" fmla="*/ 4662 h 149"/>
                    <a:gd name="T52" fmla="*/ 24330 w 931"/>
                    <a:gd name="T53" fmla="*/ 4174 h 149"/>
                    <a:gd name="T54" fmla="*/ 23056 w 931"/>
                    <a:gd name="T55" fmla="*/ 3707 h 149"/>
                    <a:gd name="T56" fmla="*/ 25365 w 931"/>
                    <a:gd name="T57" fmla="*/ 2909 h 149"/>
                    <a:gd name="T58" fmla="*/ 29088 w 931"/>
                    <a:gd name="T59" fmla="*/ 4529 h 149"/>
                    <a:gd name="T60" fmla="*/ 31074 w 931"/>
                    <a:gd name="T61" fmla="*/ 3482 h 149"/>
                    <a:gd name="T62" fmla="*/ 31210 w 931"/>
                    <a:gd name="T63" fmla="*/ 5288 h 149"/>
                    <a:gd name="T64" fmla="*/ 30374 w 931"/>
                    <a:gd name="T65" fmla="*/ 8442 h 149"/>
                    <a:gd name="T66" fmla="*/ 32695 w 931"/>
                    <a:gd name="T67" fmla="*/ 7365 h 149"/>
                    <a:gd name="T68" fmla="*/ 33367 w 931"/>
                    <a:gd name="T69" fmla="*/ 6734 h 149"/>
                    <a:gd name="T70" fmla="*/ 34665 w 931"/>
                    <a:gd name="T71" fmla="*/ 5096 h 149"/>
                    <a:gd name="T72" fmla="*/ 42460 w 931"/>
                    <a:gd name="T73" fmla="*/ 7052 h 149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</a:gdLst>
                  <a:ahLst/>
                  <a:cxnLst>
                    <a:cxn ang="T74">
                      <a:pos x="T0" y="T1"/>
                    </a:cxn>
                    <a:cxn ang="T75">
                      <a:pos x="T2" y="T3"/>
                    </a:cxn>
                    <a:cxn ang="T76">
                      <a:pos x="T4" y="T5"/>
                    </a:cxn>
                    <a:cxn ang="T77">
                      <a:pos x="T6" y="T7"/>
                    </a:cxn>
                    <a:cxn ang="T78">
                      <a:pos x="T8" y="T9"/>
                    </a:cxn>
                    <a:cxn ang="T79">
                      <a:pos x="T10" y="T11"/>
                    </a:cxn>
                    <a:cxn ang="T80">
                      <a:pos x="T12" y="T13"/>
                    </a:cxn>
                    <a:cxn ang="T81">
                      <a:pos x="T14" y="T15"/>
                    </a:cxn>
                    <a:cxn ang="T82">
                      <a:pos x="T16" y="T17"/>
                    </a:cxn>
                    <a:cxn ang="T83">
                      <a:pos x="T18" y="T19"/>
                    </a:cxn>
                    <a:cxn ang="T84">
                      <a:pos x="T20" y="T21"/>
                    </a:cxn>
                    <a:cxn ang="T85">
                      <a:pos x="T22" y="T23"/>
                    </a:cxn>
                    <a:cxn ang="T86">
                      <a:pos x="T24" y="T25"/>
                    </a:cxn>
                    <a:cxn ang="T87">
                      <a:pos x="T26" y="T27"/>
                    </a:cxn>
                    <a:cxn ang="T88">
                      <a:pos x="T28" y="T29"/>
                    </a:cxn>
                    <a:cxn ang="T89">
                      <a:pos x="T30" y="T31"/>
                    </a:cxn>
                    <a:cxn ang="T90">
                      <a:pos x="T32" y="T33"/>
                    </a:cxn>
                    <a:cxn ang="T91">
                      <a:pos x="T34" y="T35"/>
                    </a:cxn>
                    <a:cxn ang="T92">
                      <a:pos x="T36" y="T37"/>
                    </a:cxn>
                    <a:cxn ang="T93">
                      <a:pos x="T38" y="T39"/>
                    </a:cxn>
                    <a:cxn ang="T94">
                      <a:pos x="T40" y="T41"/>
                    </a:cxn>
                    <a:cxn ang="T95">
                      <a:pos x="T42" y="T43"/>
                    </a:cxn>
                    <a:cxn ang="T96">
                      <a:pos x="T44" y="T45"/>
                    </a:cxn>
                    <a:cxn ang="T97">
                      <a:pos x="T46" y="T47"/>
                    </a:cxn>
                    <a:cxn ang="T98">
                      <a:pos x="T48" y="T49"/>
                    </a:cxn>
                    <a:cxn ang="T99">
                      <a:pos x="T50" y="T51"/>
                    </a:cxn>
                    <a:cxn ang="T100">
                      <a:pos x="T52" y="T53"/>
                    </a:cxn>
                    <a:cxn ang="T101">
                      <a:pos x="T54" y="T55"/>
                    </a:cxn>
                    <a:cxn ang="T102">
                      <a:pos x="T56" y="T57"/>
                    </a:cxn>
                    <a:cxn ang="T103">
                      <a:pos x="T58" y="T59"/>
                    </a:cxn>
                    <a:cxn ang="T104">
                      <a:pos x="T60" y="T61"/>
                    </a:cxn>
                    <a:cxn ang="T105">
                      <a:pos x="T62" y="T63"/>
                    </a:cxn>
                    <a:cxn ang="T106">
                      <a:pos x="T64" y="T65"/>
                    </a:cxn>
                    <a:cxn ang="T107">
                      <a:pos x="T66" y="T67"/>
                    </a:cxn>
                    <a:cxn ang="T108">
                      <a:pos x="T68" y="T69"/>
                    </a:cxn>
                    <a:cxn ang="T109">
                      <a:pos x="T70" y="T71"/>
                    </a:cxn>
                    <a:cxn ang="T110">
                      <a:pos x="T72" y="T73"/>
                    </a:cxn>
                  </a:cxnLst>
                  <a:rect l="0" t="0" r="r" b="b"/>
                  <a:pathLst>
                    <a:path w="931" h="149">
                      <a:moveTo>
                        <a:pt x="794" y="84"/>
                      </a:moveTo>
                      <a:cubicBezTo>
                        <a:pt x="813" y="72"/>
                        <a:pt x="931" y="14"/>
                        <a:pt x="825" y="0"/>
                      </a:cubicBezTo>
                      <a:lnTo>
                        <a:pt x="159" y="0"/>
                      </a:lnTo>
                      <a:cubicBezTo>
                        <a:pt x="149" y="12"/>
                        <a:pt x="162" y="18"/>
                        <a:pt x="143" y="29"/>
                      </a:cubicBezTo>
                      <a:cubicBezTo>
                        <a:pt x="130" y="44"/>
                        <a:pt x="133" y="39"/>
                        <a:pt x="116" y="48"/>
                      </a:cubicBezTo>
                      <a:cubicBezTo>
                        <a:pt x="108" y="46"/>
                        <a:pt x="100" y="44"/>
                        <a:pt x="91" y="42"/>
                      </a:cubicBezTo>
                      <a:cubicBezTo>
                        <a:pt x="89" y="41"/>
                        <a:pt x="83" y="40"/>
                        <a:pt x="83" y="40"/>
                      </a:cubicBezTo>
                      <a:cubicBezTo>
                        <a:pt x="76" y="40"/>
                        <a:pt x="68" y="39"/>
                        <a:pt x="62" y="42"/>
                      </a:cubicBezTo>
                      <a:cubicBezTo>
                        <a:pt x="54" y="45"/>
                        <a:pt x="46" y="61"/>
                        <a:pt x="38" y="67"/>
                      </a:cubicBezTo>
                      <a:cubicBezTo>
                        <a:pt x="32" y="71"/>
                        <a:pt x="27" y="74"/>
                        <a:pt x="22" y="77"/>
                      </a:cubicBezTo>
                      <a:cubicBezTo>
                        <a:pt x="16" y="81"/>
                        <a:pt x="5" y="86"/>
                        <a:pt x="5" y="86"/>
                      </a:cubicBezTo>
                      <a:cubicBezTo>
                        <a:pt x="9" y="95"/>
                        <a:pt x="7" y="97"/>
                        <a:pt x="0" y="105"/>
                      </a:cubicBezTo>
                      <a:cubicBezTo>
                        <a:pt x="17" y="107"/>
                        <a:pt x="22" y="107"/>
                        <a:pt x="16" y="120"/>
                      </a:cubicBezTo>
                      <a:cubicBezTo>
                        <a:pt x="27" y="122"/>
                        <a:pt x="48" y="116"/>
                        <a:pt x="59" y="115"/>
                      </a:cubicBezTo>
                      <a:cubicBezTo>
                        <a:pt x="71" y="112"/>
                        <a:pt x="73" y="117"/>
                        <a:pt x="83" y="111"/>
                      </a:cubicBezTo>
                      <a:cubicBezTo>
                        <a:pt x="89" y="96"/>
                        <a:pt x="83" y="100"/>
                        <a:pt x="97" y="96"/>
                      </a:cubicBezTo>
                      <a:cubicBezTo>
                        <a:pt x="100" y="94"/>
                        <a:pt x="103" y="93"/>
                        <a:pt x="105" y="90"/>
                      </a:cubicBezTo>
                      <a:cubicBezTo>
                        <a:pt x="106" y="88"/>
                        <a:pt x="106" y="85"/>
                        <a:pt x="108" y="84"/>
                      </a:cubicBezTo>
                      <a:cubicBezTo>
                        <a:pt x="112" y="80"/>
                        <a:pt x="140" y="69"/>
                        <a:pt x="148" y="67"/>
                      </a:cubicBezTo>
                      <a:cubicBezTo>
                        <a:pt x="160" y="52"/>
                        <a:pt x="153" y="56"/>
                        <a:pt x="167" y="52"/>
                      </a:cubicBezTo>
                      <a:cubicBezTo>
                        <a:pt x="178" y="55"/>
                        <a:pt x="179" y="62"/>
                        <a:pt x="191" y="58"/>
                      </a:cubicBezTo>
                      <a:cubicBezTo>
                        <a:pt x="199" y="52"/>
                        <a:pt x="206" y="51"/>
                        <a:pt x="215" y="46"/>
                      </a:cubicBezTo>
                      <a:cubicBezTo>
                        <a:pt x="226" y="58"/>
                        <a:pt x="217" y="46"/>
                        <a:pt x="223" y="69"/>
                      </a:cubicBezTo>
                      <a:cubicBezTo>
                        <a:pt x="226" y="79"/>
                        <a:pt x="233" y="85"/>
                        <a:pt x="237" y="94"/>
                      </a:cubicBezTo>
                      <a:cubicBezTo>
                        <a:pt x="227" y="100"/>
                        <a:pt x="229" y="104"/>
                        <a:pt x="218" y="107"/>
                      </a:cubicBezTo>
                      <a:cubicBezTo>
                        <a:pt x="207" y="120"/>
                        <a:pt x="203" y="113"/>
                        <a:pt x="188" y="109"/>
                      </a:cubicBezTo>
                      <a:cubicBezTo>
                        <a:pt x="191" y="117"/>
                        <a:pt x="200" y="127"/>
                        <a:pt x="210" y="132"/>
                      </a:cubicBezTo>
                      <a:cubicBezTo>
                        <a:pt x="218" y="114"/>
                        <a:pt x="211" y="122"/>
                        <a:pt x="231" y="113"/>
                      </a:cubicBezTo>
                      <a:cubicBezTo>
                        <a:pt x="237" y="111"/>
                        <a:pt x="248" y="105"/>
                        <a:pt x="248" y="105"/>
                      </a:cubicBezTo>
                      <a:cubicBezTo>
                        <a:pt x="248" y="100"/>
                        <a:pt x="246" y="94"/>
                        <a:pt x="250" y="90"/>
                      </a:cubicBezTo>
                      <a:cubicBezTo>
                        <a:pt x="253" y="88"/>
                        <a:pt x="254" y="96"/>
                        <a:pt x="258" y="96"/>
                      </a:cubicBezTo>
                      <a:cubicBezTo>
                        <a:pt x="262" y="97"/>
                        <a:pt x="264" y="94"/>
                        <a:pt x="266" y="92"/>
                      </a:cubicBezTo>
                      <a:cubicBezTo>
                        <a:pt x="262" y="82"/>
                        <a:pt x="252" y="77"/>
                        <a:pt x="248" y="67"/>
                      </a:cubicBezTo>
                      <a:cubicBezTo>
                        <a:pt x="250" y="63"/>
                        <a:pt x="255" y="58"/>
                        <a:pt x="253" y="54"/>
                      </a:cubicBezTo>
                      <a:cubicBezTo>
                        <a:pt x="251" y="50"/>
                        <a:pt x="248" y="42"/>
                        <a:pt x="248" y="42"/>
                      </a:cubicBezTo>
                      <a:cubicBezTo>
                        <a:pt x="256" y="32"/>
                        <a:pt x="259" y="35"/>
                        <a:pt x="266" y="44"/>
                      </a:cubicBezTo>
                      <a:cubicBezTo>
                        <a:pt x="270" y="56"/>
                        <a:pt x="276" y="61"/>
                        <a:pt x="285" y="71"/>
                      </a:cubicBezTo>
                      <a:cubicBezTo>
                        <a:pt x="281" y="81"/>
                        <a:pt x="289" y="82"/>
                        <a:pt x="277" y="88"/>
                      </a:cubicBezTo>
                      <a:cubicBezTo>
                        <a:pt x="262" y="106"/>
                        <a:pt x="278" y="83"/>
                        <a:pt x="274" y="101"/>
                      </a:cubicBezTo>
                      <a:cubicBezTo>
                        <a:pt x="274" y="105"/>
                        <a:pt x="268" y="109"/>
                        <a:pt x="266" y="113"/>
                      </a:cubicBezTo>
                      <a:cubicBezTo>
                        <a:pt x="270" y="122"/>
                        <a:pt x="268" y="125"/>
                        <a:pt x="261" y="132"/>
                      </a:cubicBezTo>
                      <a:cubicBezTo>
                        <a:pt x="268" y="149"/>
                        <a:pt x="282" y="134"/>
                        <a:pt x="296" y="130"/>
                      </a:cubicBezTo>
                      <a:cubicBezTo>
                        <a:pt x="299" y="122"/>
                        <a:pt x="295" y="119"/>
                        <a:pt x="299" y="111"/>
                      </a:cubicBezTo>
                      <a:cubicBezTo>
                        <a:pt x="296" y="105"/>
                        <a:pt x="288" y="97"/>
                        <a:pt x="299" y="92"/>
                      </a:cubicBezTo>
                      <a:cubicBezTo>
                        <a:pt x="303" y="90"/>
                        <a:pt x="315" y="88"/>
                        <a:pt x="315" y="88"/>
                      </a:cubicBezTo>
                      <a:cubicBezTo>
                        <a:pt x="326" y="91"/>
                        <a:pt x="325" y="95"/>
                        <a:pt x="331" y="103"/>
                      </a:cubicBezTo>
                      <a:cubicBezTo>
                        <a:pt x="339" y="84"/>
                        <a:pt x="331" y="90"/>
                        <a:pt x="361" y="92"/>
                      </a:cubicBezTo>
                      <a:cubicBezTo>
                        <a:pt x="355" y="76"/>
                        <a:pt x="365" y="76"/>
                        <a:pt x="382" y="73"/>
                      </a:cubicBezTo>
                      <a:cubicBezTo>
                        <a:pt x="383" y="71"/>
                        <a:pt x="387" y="57"/>
                        <a:pt x="393" y="54"/>
                      </a:cubicBezTo>
                      <a:cubicBezTo>
                        <a:pt x="398" y="52"/>
                        <a:pt x="409" y="50"/>
                        <a:pt x="409" y="50"/>
                      </a:cubicBezTo>
                      <a:cubicBezTo>
                        <a:pt x="430" y="54"/>
                        <a:pt x="413" y="58"/>
                        <a:pt x="431" y="63"/>
                      </a:cubicBezTo>
                      <a:cubicBezTo>
                        <a:pt x="433" y="61"/>
                        <a:pt x="435" y="57"/>
                        <a:pt x="439" y="56"/>
                      </a:cubicBezTo>
                      <a:cubicBezTo>
                        <a:pt x="445" y="55"/>
                        <a:pt x="452" y="61"/>
                        <a:pt x="457" y="58"/>
                      </a:cubicBezTo>
                      <a:cubicBezTo>
                        <a:pt x="461" y="57"/>
                        <a:pt x="457" y="52"/>
                        <a:pt x="455" y="50"/>
                      </a:cubicBezTo>
                      <a:cubicBezTo>
                        <a:pt x="451" y="47"/>
                        <a:pt x="444" y="47"/>
                        <a:pt x="439" y="46"/>
                      </a:cubicBezTo>
                      <a:cubicBezTo>
                        <a:pt x="436" y="45"/>
                        <a:pt x="431" y="44"/>
                        <a:pt x="431" y="44"/>
                      </a:cubicBezTo>
                      <a:cubicBezTo>
                        <a:pt x="440" y="38"/>
                        <a:pt x="443" y="36"/>
                        <a:pt x="455" y="40"/>
                      </a:cubicBezTo>
                      <a:cubicBezTo>
                        <a:pt x="461" y="38"/>
                        <a:pt x="467" y="35"/>
                        <a:pt x="474" y="35"/>
                      </a:cubicBezTo>
                      <a:cubicBezTo>
                        <a:pt x="483" y="36"/>
                        <a:pt x="511" y="43"/>
                        <a:pt x="519" y="46"/>
                      </a:cubicBezTo>
                      <a:cubicBezTo>
                        <a:pt x="527" y="49"/>
                        <a:pt x="544" y="54"/>
                        <a:pt x="544" y="54"/>
                      </a:cubicBezTo>
                      <a:cubicBezTo>
                        <a:pt x="548" y="54"/>
                        <a:pt x="560" y="52"/>
                        <a:pt x="565" y="50"/>
                      </a:cubicBezTo>
                      <a:cubicBezTo>
                        <a:pt x="570" y="47"/>
                        <a:pt x="581" y="42"/>
                        <a:pt x="581" y="42"/>
                      </a:cubicBezTo>
                      <a:cubicBezTo>
                        <a:pt x="585" y="42"/>
                        <a:pt x="598" y="44"/>
                        <a:pt x="600" y="48"/>
                      </a:cubicBezTo>
                      <a:cubicBezTo>
                        <a:pt x="603" y="55"/>
                        <a:pt x="589" y="61"/>
                        <a:pt x="584" y="63"/>
                      </a:cubicBezTo>
                      <a:cubicBezTo>
                        <a:pt x="576" y="69"/>
                        <a:pt x="568" y="69"/>
                        <a:pt x="565" y="77"/>
                      </a:cubicBezTo>
                      <a:cubicBezTo>
                        <a:pt x="568" y="86"/>
                        <a:pt x="564" y="92"/>
                        <a:pt x="568" y="101"/>
                      </a:cubicBezTo>
                      <a:cubicBezTo>
                        <a:pt x="574" y="93"/>
                        <a:pt x="577" y="91"/>
                        <a:pt x="589" y="94"/>
                      </a:cubicBezTo>
                      <a:cubicBezTo>
                        <a:pt x="595" y="108"/>
                        <a:pt x="602" y="93"/>
                        <a:pt x="611" y="88"/>
                      </a:cubicBezTo>
                      <a:cubicBezTo>
                        <a:pt x="613" y="86"/>
                        <a:pt x="613" y="83"/>
                        <a:pt x="616" y="82"/>
                      </a:cubicBezTo>
                      <a:cubicBezTo>
                        <a:pt x="618" y="80"/>
                        <a:pt x="622" y="81"/>
                        <a:pt x="624" y="80"/>
                      </a:cubicBezTo>
                      <a:cubicBezTo>
                        <a:pt x="626" y="78"/>
                        <a:pt x="626" y="75"/>
                        <a:pt x="627" y="73"/>
                      </a:cubicBezTo>
                      <a:cubicBezTo>
                        <a:pt x="632" y="65"/>
                        <a:pt x="638" y="63"/>
                        <a:pt x="648" y="61"/>
                      </a:cubicBezTo>
                      <a:cubicBezTo>
                        <a:pt x="664" y="62"/>
                        <a:pt x="684" y="69"/>
                        <a:pt x="700" y="69"/>
                      </a:cubicBezTo>
                      <a:lnTo>
                        <a:pt x="794" y="84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9" name="Freeform 58"/>
                <p:cNvSpPr>
                  <a:spLocks/>
                </p:cNvSpPr>
                <p:nvPr userDrawn="1"/>
              </p:nvSpPr>
              <p:spPr bwMode="ltGray">
                <a:xfrm>
                  <a:off x="971" y="91"/>
                  <a:ext cx="30" cy="25"/>
                </a:xfrm>
                <a:custGeom>
                  <a:avLst/>
                  <a:gdLst>
                    <a:gd name="T0" fmla="*/ 3 w 31"/>
                    <a:gd name="T1" fmla="*/ 5 h 30"/>
                    <a:gd name="T2" fmla="*/ 21 w 31"/>
                    <a:gd name="T3" fmla="*/ 0 h 30"/>
                    <a:gd name="T4" fmla="*/ 15 w 31"/>
                    <a:gd name="T5" fmla="*/ 4 h 30"/>
                    <a:gd name="T6" fmla="*/ 3 w 31"/>
                    <a:gd name="T7" fmla="*/ 5 h 3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" h="30">
                      <a:moveTo>
                        <a:pt x="3" y="28"/>
                      </a:moveTo>
                      <a:cubicBezTo>
                        <a:pt x="8" y="8"/>
                        <a:pt x="12" y="6"/>
                        <a:pt x="31" y="0"/>
                      </a:cubicBezTo>
                      <a:cubicBezTo>
                        <a:pt x="29" y="5"/>
                        <a:pt x="25" y="22"/>
                        <a:pt x="19" y="24"/>
                      </a:cubicBezTo>
                      <a:cubicBezTo>
                        <a:pt x="0" y="30"/>
                        <a:pt x="3" y="9"/>
                        <a:pt x="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0" name="Freeform 59"/>
                <p:cNvSpPr>
                  <a:spLocks/>
                </p:cNvSpPr>
                <p:nvPr userDrawn="1"/>
              </p:nvSpPr>
              <p:spPr bwMode="ltGray">
                <a:xfrm>
                  <a:off x="935" y="125"/>
                  <a:ext cx="45" cy="27"/>
                </a:xfrm>
                <a:custGeom>
                  <a:avLst/>
                  <a:gdLst>
                    <a:gd name="T0" fmla="*/ 6 w 44"/>
                    <a:gd name="T1" fmla="*/ 6 h 32"/>
                    <a:gd name="T2" fmla="*/ 32 w 44"/>
                    <a:gd name="T3" fmla="*/ 0 h 32"/>
                    <a:gd name="T4" fmla="*/ 48 w 44"/>
                    <a:gd name="T5" fmla="*/ 3 h 32"/>
                    <a:gd name="T6" fmla="*/ 6 w 44"/>
                    <a:gd name="T7" fmla="*/ 6 h 32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44" h="32">
                      <a:moveTo>
                        <a:pt x="6" y="32"/>
                      </a:moveTo>
                      <a:cubicBezTo>
                        <a:pt x="0" y="14"/>
                        <a:pt x="7" y="10"/>
                        <a:pt x="22" y="0"/>
                      </a:cubicBezTo>
                      <a:cubicBezTo>
                        <a:pt x="27" y="1"/>
                        <a:pt x="35" y="0"/>
                        <a:pt x="38" y="4"/>
                      </a:cubicBezTo>
                      <a:cubicBezTo>
                        <a:pt x="44" y="13"/>
                        <a:pt x="16" y="32"/>
                        <a:pt x="6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1" name="Freeform 60"/>
                <p:cNvSpPr>
                  <a:spLocks/>
                </p:cNvSpPr>
                <p:nvPr userDrawn="1"/>
              </p:nvSpPr>
              <p:spPr bwMode="ltGray">
                <a:xfrm>
                  <a:off x="1081" y="226"/>
                  <a:ext cx="75" cy="14"/>
                </a:xfrm>
                <a:custGeom>
                  <a:avLst/>
                  <a:gdLst>
                    <a:gd name="T0" fmla="*/ 37 w 76"/>
                    <a:gd name="T1" fmla="*/ 2 h 18"/>
                    <a:gd name="T2" fmla="*/ 25 w 76"/>
                    <a:gd name="T3" fmla="*/ 2 h 18"/>
                    <a:gd name="T4" fmla="*/ 37 w 76"/>
                    <a:gd name="T5" fmla="*/ 2 h 18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76" h="18">
                      <a:moveTo>
                        <a:pt x="37" y="18"/>
                      </a:moveTo>
                      <a:cubicBezTo>
                        <a:pt x="25" y="14"/>
                        <a:pt x="0" y="10"/>
                        <a:pt x="25" y="2"/>
                      </a:cubicBezTo>
                      <a:cubicBezTo>
                        <a:pt x="76" y="9"/>
                        <a:pt x="46" y="0"/>
                        <a:pt x="37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2" name="Freeform 61"/>
                <p:cNvSpPr>
                  <a:spLocks/>
                </p:cNvSpPr>
                <p:nvPr userDrawn="1"/>
              </p:nvSpPr>
              <p:spPr bwMode="ltGray">
                <a:xfrm>
                  <a:off x="1210" y="223"/>
                  <a:ext cx="42" cy="37"/>
                </a:xfrm>
                <a:custGeom>
                  <a:avLst/>
                  <a:gdLst>
                    <a:gd name="T0" fmla="*/ 0 w 42"/>
                    <a:gd name="T1" fmla="*/ 4 h 44"/>
                    <a:gd name="T2" fmla="*/ 12 w 42"/>
                    <a:gd name="T3" fmla="*/ 3 h 44"/>
                    <a:gd name="T4" fmla="*/ 0 w 42"/>
                    <a:gd name="T5" fmla="*/ 4 h 44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" h="44">
                      <a:moveTo>
                        <a:pt x="0" y="21"/>
                      </a:moveTo>
                      <a:cubicBezTo>
                        <a:pt x="4" y="17"/>
                        <a:pt x="7" y="11"/>
                        <a:pt x="12" y="9"/>
                      </a:cubicBezTo>
                      <a:cubicBezTo>
                        <a:pt x="42" y="0"/>
                        <a:pt x="23" y="44"/>
                        <a:pt x="0" y="2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3" name="Freeform 62"/>
                <p:cNvSpPr>
                  <a:spLocks/>
                </p:cNvSpPr>
                <p:nvPr userDrawn="1"/>
              </p:nvSpPr>
              <p:spPr bwMode="ltGray">
                <a:xfrm>
                  <a:off x="865" y="123"/>
                  <a:ext cx="33" cy="24"/>
                </a:xfrm>
                <a:custGeom>
                  <a:avLst/>
                  <a:gdLst>
                    <a:gd name="T0" fmla="*/ 7 w 31"/>
                    <a:gd name="T1" fmla="*/ 2 h 30"/>
                    <a:gd name="T2" fmla="*/ 57 w 31"/>
                    <a:gd name="T3" fmla="*/ 2 h 30"/>
                    <a:gd name="T4" fmla="*/ 7 w 31"/>
                    <a:gd name="T5" fmla="*/ 2 h 3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31" h="30">
                      <a:moveTo>
                        <a:pt x="7" y="22"/>
                      </a:moveTo>
                      <a:cubicBezTo>
                        <a:pt x="0" y="0"/>
                        <a:pt x="15" y="6"/>
                        <a:pt x="31" y="10"/>
                      </a:cubicBezTo>
                      <a:cubicBezTo>
                        <a:pt x="14" y="16"/>
                        <a:pt x="15" y="30"/>
                        <a:pt x="7" y="2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0" name="Group 63"/>
              <p:cNvGrpSpPr>
                <a:grpSpLocks/>
              </p:cNvGrpSpPr>
              <p:nvPr userDrawn="1"/>
            </p:nvGrpSpPr>
            <p:grpSpPr bwMode="auto">
              <a:xfrm>
                <a:off x="7" y="6"/>
                <a:ext cx="5739" cy="1022"/>
                <a:chOff x="1056" y="111"/>
                <a:chExt cx="2448" cy="418"/>
              </a:xfrm>
            </p:grpSpPr>
            <p:sp>
              <p:nvSpPr>
                <p:cNvPr id="27" name="Line 64"/>
                <p:cNvSpPr>
                  <a:spLocks noChangeShapeType="1"/>
                </p:cNvSpPr>
                <p:nvPr/>
              </p:nvSpPr>
              <p:spPr bwMode="white">
                <a:xfrm>
                  <a:off x="1056" y="332"/>
                  <a:ext cx="2448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8" name="Line 65"/>
                <p:cNvSpPr>
                  <a:spLocks noChangeShapeType="1"/>
                </p:cNvSpPr>
                <p:nvPr/>
              </p:nvSpPr>
              <p:spPr bwMode="white">
                <a:xfrm>
                  <a:off x="1254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9" name="Line 66"/>
                <p:cNvSpPr>
                  <a:spLocks noChangeShapeType="1"/>
                </p:cNvSpPr>
                <p:nvPr/>
              </p:nvSpPr>
              <p:spPr bwMode="white">
                <a:xfrm>
                  <a:off x="1482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0" name="Line 67"/>
                <p:cNvSpPr>
                  <a:spLocks noChangeShapeType="1"/>
                </p:cNvSpPr>
                <p:nvPr/>
              </p:nvSpPr>
              <p:spPr bwMode="white">
                <a:xfrm>
                  <a:off x="1710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1" name="Line 68"/>
                <p:cNvSpPr>
                  <a:spLocks noChangeShapeType="1"/>
                </p:cNvSpPr>
                <p:nvPr/>
              </p:nvSpPr>
              <p:spPr bwMode="white">
                <a:xfrm>
                  <a:off x="1938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2" name="Line 69"/>
                <p:cNvSpPr>
                  <a:spLocks noChangeShapeType="1"/>
                </p:cNvSpPr>
                <p:nvPr/>
              </p:nvSpPr>
              <p:spPr bwMode="white">
                <a:xfrm>
                  <a:off x="2166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3" name="Line 70"/>
                <p:cNvSpPr>
                  <a:spLocks noChangeShapeType="1"/>
                </p:cNvSpPr>
                <p:nvPr/>
              </p:nvSpPr>
              <p:spPr bwMode="white">
                <a:xfrm>
                  <a:off x="2394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4" name="Line 71"/>
                <p:cNvSpPr>
                  <a:spLocks noChangeShapeType="1"/>
                </p:cNvSpPr>
                <p:nvPr/>
              </p:nvSpPr>
              <p:spPr bwMode="white">
                <a:xfrm>
                  <a:off x="2622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5" name="Line 72"/>
                <p:cNvSpPr>
                  <a:spLocks noChangeShapeType="1"/>
                </p:cNvSpPr>
                <p:nvPr/>
              </p:nvSpPr>
              <p:spPr bwMode="white">
                <a:xfrm>
                  <a:off x="2850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6" name="Line 73"/>
                <p:cNvSpPr>
                  <a:spLocks noChangeShapeType="1"/>
                </p:cNvSpPr>
                <p:nvPr/>
              </p:nvSpPr>
              <p:spPr bwMode="white">
                <a:xfrm>
                  <a:off x="3078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7" name="Line 74"/>
                <p:cNvSpPr>
                  <a:spLocks noChangeShapeType="1"/>
                </p:cNvSpPr>
                <p:nvPr/>
              </p:nvSpPr>
              <p:spPr bwMode="white">
                <a:xfrm>
                  <a:off x="3306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1" name="Group 75"/>
              <p:cNvGrpSpPr>
                <a:grpSpLocks/>
              </p:cNvGrpSpPr>
              <p:nvPr userDrawn="1"/>
            </p:nvGrpSpPr>
            <p:grpSpPr bwMode="auto">
              <a:xfrm>
                <a:off x="363" y="1"/>
                <a:ext cx="4919" cy="1034"/>
                <a:chOff x="1208" y="109"/>
                <a:chExt cx="2098" cy="423"/>
              </a:xfrm>
            </p:grpSpPr>
            <p:sp>
              <p:nvSpPr>
                <p:cNvPr id="12" name="Line 76"/>
                <p:cNvSpPr>
                  <a:spLocks noChangeShapeType="1"/>
                </p:cNvSpPr>
                <p:nvPr/>
              </p:nvSpPr>
              <p:spPr bwMode="ltGray">
                <a:xfrm>
                  <a:off x="2850" y="110"/>
                  <a:ext cx="0" cy="14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3" name="Line 77"/>
                <p:cNvSpPr>
                  <a:spLocks noChangeShapeType="1"/>
                </p:cNvSpPr>
                <p:nvPr/>
              </p:nvSpPr>
              <p:spPr bwMode="ltGray">
                <a:xfrm>
                  <a:off x="2972" y="332"/>
                  <a:ext cx="7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4" name="Line 78"/>
                <p:cNvSpPr>
                  <a:spLocks noChangeShapeType="1"/>
                </p:cNvSpPr>
                <p:nvPr/>
              </p:nvSpPr>
              <p:spPr bwMode="ltGray">
                <a:xfrm>
                  <a:off x="3078" y="350"/>
                  <a:ext cx="0" cy="2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5" name="Line 79"/>
                <p:cNvSpPr>
                  <a:spLocks noChangeShapeType="1"/>
                </p:cNvSpPr>
                <p:nvPr/>
              </p:nvSpPr>
              <p:spPr bwMode="ltGray">
                <a:xfrm>
                  <a:off x="3306" y="450"/>
                  <a:ext cx="0" cy="79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6" name="Line 80"/>
                <p:cNvSpPr>
                  <a:spLocks noChangeShapeType="1"/>
                </p:cNvSpPr>
                <p:nvPr/>
              </p:nvSpPr>
              <p:spPr bwMode="ltGray">
                <a:xfrm>
                  <a:off x="2166" y="114"/>
                  <a:ext cx="0" cy="6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7" name="Line 81"/>
                <p:cNvSpPr>
                  <a:spLocks noChangeShapeType="1"/>
                </p:cNvSpPr>
                <p:nvPr/>
              </p:nvSpPr>
              <p:spPr bwMode="ltGray">
                <a:xfrm>
                  <a:off x="1938" y="111"/>
                  <a:ext cx="0" cy="33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8" name="Line 82"/>
                <p:cNvSpPr>
                  <a:spLocks noChangeShapeType="1"/>
                </p:cNvSpPr>
                <p:nvPr/>
              </p:nvSpPr>
              <p:spPr bwMode="ltGray">
                <a:xfrm flipH="1">
                  <a:off x="1912" y="332"/>
                  <a:ext cx="6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9" name="Line 83"/>
                <p:cNvSpPr>
                  <a:spLocks noChangeShapeType="1"/>
                </p:cNvSpPr>
                <p:nvPr/>
              </p:nvSpPr>
              <p:spPr bwMode="ltGray">
                <a:xfrm>
                  <a:off x="1778" y="332"/>
                  <a:ext cx="6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0" name="Line 84"/>
                <p:cNvSpPr>
                  <a:spLocks noChangeShapeType="1"/>
                </p:cNvSpPr>
                <p:nvPr/>
              </p:nvSpPr>
              <p:spPr bwMode="ltGray">
                <a:xfrm flipH="1">
                  <a:off x="1578" y="332"/>
                  <a:ext cx="8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1" name="Line 85"/>
                <p:cNvSpPr>
                  <a:spLocks noChangeShapeType="1"/>
                </p:cNvSpPr>
                <p:nvPr/>
              </p:nvSpPr>
              <p:spPr bwMode="ltGray">
                <a:xfrm>
                  <a:off x="1208" y="332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2" name="Line 86"/>
                <p:cNvSpPr>
                  <a:spLocks noChangeShapeType="1"/>
                </p:cNvSpPr>
                <p:nvPr/>
              </p:nvSpPr>
              <p:spPr bwMode="ltGray">
                <a:xfrm>
                  <a:off x="1480" y="234"/>
                  <a:ext cx="0" cy="29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3" name="Line 87"/>
                <p:cNvSpPr>
                  <a:spLocks noChangeShapeType="1"/>
                </p:cNvSpPr>
                <p:nvPr/>
              </p:nvSpPr>
              <p:spPr bwMode="ltGray">
                <a:xfrm>
                  <a:off x="1254" y="252"/>
                  <a:ext cx="0" cy="15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4" name="Line 88"/>
                <p:cNvSpPr>
                  <a:spLocks noChangeShapeType="1"/>
                </p:cNvSpPr>
                <p:nvPr/>
              </p:nvSpPr>
              <p:spPr bwMode="ltGray">
                <a:xfrm flipH="1" flipV="1">
                  <a:off x="1482" y="109"/>
                  <a:ext cx="0" cy="2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5" name="Line 89"/>
                <p:cNvSpPr>
                  <a:spLocks noChangeShapeType="1"/>
                </p:cNvSpPr>
                <p:nvPr/>
              </p:nvSpPr>
              <p:spPr bwMode="ltGray">
                <a:xfrm>
                  <a:off x="1710" y="180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6" name="Line 90"/>
                <p:cNvSpPr>
                  <a:spLocks noChangeShapeType="1"/>
                </p:cNvSpPr>
                <p:nvPr/>
              </p:nvSpPr>
              <p:spPr bwMode="ltGray">
                <a:xfrm flipV="1">
                  <a:off x="1710" y="111"/>
                  <a:ext cx="0" cy="2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pic>
          <p:nvPicPr>
            <p:cNvPr id="7" name="Picture 91" descr="earth"/>
            <p:cNvPicPr>
              <a:picLocks noChangeAspect="1" noChangeArrowheads="1"/>
            </p:cNvPicPr>
            <p:nvPr userDrawn="1"/>
          </p:nvPicPr>
          <p:blipFill>
            <a:blip r:embed="rId2" cstate="print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336" y="1566"/>
              <a:ext cx="690" cy="6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412188" name="Rectangle 92"/>
          <p:cNvSpPr>
            <a:spLocks noGrp="1" noChangeArrowheads="1"/>
          </p:cNvSpPr>
          <p:nvPr>
            <p:ph type="ctrTitle"/>
          </p:nvPr>
        </p:nvSpPr>
        <p:spPr>
          <a:xfrm>
            <a:off x="1981200" y="1828800"/>
            <a:ext cx="7512050" cy="2362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1412189" name="Rectangle 9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4572000"/>
            <a:ext cx="7512050" cy="12954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94" name="Rectangle 94"/>
          <p:cNvSpPr>
            <a:spLocks noGrp="1" noChangeArrowheads="1"/>
          </p:cNvSpPr>
          <p:nvPr>
            <p:ph type="dt" sz="half" idx="10"/>
          </p:nvPr>
        </p:nvSpPr>
        <p:spPr>
          <a:xfrm>
            <a:off x="577850" y="6324600"/>
            <a:ext cx="206375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5" name="Rectangle 9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67100" y="6324600"/>
            <a:ext cx="31369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6" name="Rectangle 9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429500" y="6324600"/>
            <a:ext cx="206375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0DF1FD-4E68-403C-B755-796CF3726C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6777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891E55-043F-4098-ABEC-91F2886BB9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723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38963" y="930275"/>
            <a:ext cx="2224087" cy="533241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66700" y="930275"/>
            <a:ext cx="6519863" cy="533241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AB4FAF-38AE-449A-A1B0-90AA563209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9579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6700" y="930275"/>
            <a:ext cx="84201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742950" y="2147888"/>
            <a:ext cx="84201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701B21-4D01-428B-A0FB-2F8915F186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05832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266700" y="930275"/>
            <a:ext cx="8896350" cy="53324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B166A-DC41-40CD-9C9A-D4E090A689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21751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6700" y="930275"/>
            <a:ext cx="84201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742950" y="2147888"/>
            <a:ext cx="84201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5DF6BC-B1A8-473F-A539-C268355370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9514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B1FBB7-90C2-4EE0-895D-A63A770C31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9934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3925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808218-75E6-4C00-A29A-5871D8EB6C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0482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42950" y="2147888"/>
            <a:ext cx="413385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29200" y="2147888"/>
            <a:ext cx="413385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B8C02A-998B-48F2-BF72-9351D99D1A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6426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625" y="365125"/>
            <a:ext cx="8543925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F56CA-C78E-4F25-8AF9-E9E72B93ED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3252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7F7520-7099-41BA-A2E5-02232E5F9F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2506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ED556D-A182-46A3-A13D-29933C437A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3311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1669E4-A26B-4353-A8A8-F08462758E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9318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A42FD4-0D35-4403-A4BF-69EF6F2F8D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7256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66700" y="930275"/>
            <a:ext cx="84201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2147888"/>
            <a:ext cx="84201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411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324600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j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11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324600"/>
            <a:ext cx="3136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j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11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324600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j-lt"/>
              </a:defRPr>
            </a:lvl1pPr>
          </a:lstStyle>
          <a:p>
            <a:pPr>
              <a:defRPr/>
            </a:pPr>
            <a:fld id="{30C57E69-7141-47C3-88AA-0E2EB9F850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284163" y="87313"/>
            <a:ext cx="9194800" cy="831850"/>
            <a:chOff x="165" y="55"/>
            <a:chExt cx="5347" cy="524"/>
          </a:xfrm>
        </p:grpSpPr>
        <p:grpSp>
          <p:nvGrpSpPr>
            <p:cNvPr id="1032" name="Group 8"/>
            <p:cNvGrpSpPr>
              <a:grpSpLocks/>
            </p:cNvGrpSpPr>
            <p:nvPr userDrawn="1"/>
          </p:nvGrpSpPr>
          <p:grpSpPr bwMode="auto">
            <a:xfrm>
              <a:off x="664" y="104"/>
              <a:ext cx="4848" cy="432"/>
              <a:chOff x="664" y="104"/>
              <a:chExt cx="4848" cy="432"/>
            </a:xfrm>
          </p:grpSpPr>
          <p:sp>
            <p:nvSpPr>
              <p:cNvPr id="1034" name="Freeform 9"/>
              <p:cNvSpPr>
                <a:spLocks/>
              </p:cNvSpPr>
              <p:nvPr/>
            </p:nvSpPr>
            <p:spPr bwMode="ltGray">
              <a:xfrm>
                <a:off x="664" y="104"/>
                <a:ext cx="4848" cy="432"/>
              </a:xfrm>
              <a:custGeom>
                <a:avLst/>
                <a:gdLst>
                  <a:gd name="T0" fmla="*/ 4848 w 4848"/>
                  <a:gd name="T1" fmla="*/ 48 h 432"/>
                  <a:gd name="T2" fmla="*/ 4848 w 4848"/>
                  <a:gd name="T3" fmla="*/ 432 h 432"/>
                  <a:gd name="T4" fmla="*/ 0 w 4848"/>
                  <a:gd name="T5" fmla="*/ 432 h 432"/>
                  <a:gd name="T6" fmla="*/ 0 w 4848"/>
                  <a:gd name="T7" fmla="*/ 0 h 432"/>
                  <a:gd name="T8" fmla="*/ 4848 w 4848"/>
                  <a:gd name="T9" fmla="*/ 0 h 432"/>
                  <a:gd name="T10" fmla="*/ 4848 w 4848"/>
                  <a:gd name="T11" fmla="*/ 48 h 43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848" h="432">
                    <a:moveTo>
                      <a:pt x="4848" y="48"/>
                    </a:moveTo>
                    <a:lnTo>
                      <a:pt x="4848" y="432"/>
                    </a:lnTo>
                    <a:cubicBezTo>
                      <a:pt x="4848" y="432"/>
                      <a:pt x="2424" y="432"/>
                      <a:pt x="0" y="432"/>
                    </a:cubicBezTo>
                    <a:cubicBezTo>
                      <a:pt x="161" y="345"/>
                      <a:pt x="169" y="61"/>
                      <a:pt x="0" y="0"/>
                    </a:cubicBezTo>
                    <a:cubicBezTo>
                      <a:pt x="2424" y="0"/>
                      <a:pt x="4848" y="0"/>
                      <a:pt x="4848" y="0"/>
                    </a:cubicBezTo>
                    <a:lnTo>
                      <a:pt x="4848" y="48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1035" name="Group 10"/>
              <p:cNvGrpSpPr>
                <a:grpSpLocks/>
              </p:cNvGrpSpPr>
              <p:nvPr/>
            </p:nvGrpSpPr>
            <p:grpSpPr bwMode="auto">
              <a:xfrm>
                <a:off x="1195" y="104"/>
                <a:ext cx="3827" cy="429"/>
                <a:chOff x="1021" y="240"/>
                <a:chExt cx="3827" cy="429"/>
              </a:xfrm>
            </p:grpSpPr>
            <p:grpSp>
              <p:nvGrpSpPr>
                <p:cNvPr id="1084" name="Group 11"/>
                <p:cNvGrpSpPr>
                  <a:grpSpLocks/>
                </p:cNvGrpSpPr>
                <p:nvPr/>
              </p:nvGrpSpPr>
              <p:grpSpPr bwMode="auto">
                <a:xfrm>
                  <a:off x="1021" y="241"/>
                  <a:ext cx="2208" cy="427"/>
                  <a:chOff x="1021" y="241"/>
                  <a:chExt cx="2208" cy="427"/>
                </a:xfrm>
              </p:grpSpPr>
              <p:sp>
                <p:nvSpPr>
                  <p:cNvPr id="1128" name="Freeform 12"/>
                  <p:cNvSpPr>
                    <a:spLocks/>
                  </p:cNvSpPr>
                  <p:nvPr/>
                </p:nvSpPr>
                <p:spPr bwMode="ltGray">
                  <a:xfrm>
                    <a:off x="2257" y="633"/>
                    <a:ext cx="7" cy="8"/>
                  </a:xfrm>
                  <a:custGeom>
                    <a:avLst/>
                    <a:gdLst>
                      <a:gd name="T0" fmla="*/ 0 w 15"/>
                      <a:gd name="T1" fmla="*/ 0 h 23"/>
                      <a:gd name="T2" fmla="*/ 0 w 15"/>
                      <a:gd name="T3" fmla="*/ 0 h 23"/>
                      <a:gd name="T4" fmla="*/ 0 w 15"/>
                      <a:gd name="T5" fmla="*/ 0 h 23"/>
                      <a:gd name="T6" fmla="*/ 0 w 15"/>
                      <a:gd name="T7" fmla="*/ 0 h 23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15" h="23">
                        <a:moveTo>
                          <a:pt x="5" y="11"/>
                        </a:moveTo>
                        <a:cubicBezTo>
                          <a:pt x="2" y="1"/>
                          <a:pt x="7" y="0"/>
                          <a:pt x="15" y="5"/>
                        </a:cubicBezTo>
                        <a:cubicBezTo>
                          <a:pt x="14" y="9"/>
                          <a:pt x="15" y="13"/>
                          <a:pt x="13" y="17"/>
                        </a:cubicBezTo>
                        <a:cubicBezTo>
                          <a:pt x="9" y="23"/>
                          <a:pt x="0" y="16"/>
                          <a:pt x="5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9" name="Freeform 13"/>
                  <p:cNvSpPr>
                    <a:spLocks/>
                  </p:cNvSpPr>
                  <p:nvPr/>
                </p:nvSpPr>
                <p:spPr bwMode="ltGray">
                  <a:xfrm>
                    <a:off x="2332" y="660"/>
                    <a:ext cx="9" cy="8"/>
                  </a:xfrm>
                  <a:custGeom>
                    <a:avLst/>
                    <a:gdLst>
                      <a:gd name="T0" fmla="*/ 0 w 20"/>
                      <a:gd name="T1" fmla="*/ 0 h 23"/>
                      <a:gd name="T2" fmla="*/ 0 w 20"/>
                      <a:gd name="T3" fmla="*/ 0 h 23"/>
                      <a:gd name="T4" fmla="*/ 0 w 20"/>
                      <a:gd name="T5" fmla="*/ 0 h 23"/>
                      <a:gd name="T6" fmla="*/ 0 w 20"/>
                      <a:gd name="T7" fmla="*/ 0 h 23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0" h="23">
                        <a:moveTo>
                          <a:pt x="3" y="13"/>
                        </a:moveTo>
                        <a:cubicBezTo>
                          <a:pt x="0" y="5"/>
                          <a:pt x="2" y="0"/>
                          <a:pt x="11" y="3"/>
                        </a:cubicBezTo>
                        <a:cubicBezTo>
                          <a:pt x="16" y="10"/>
                          <a:pt x="20" y="23"/>
                          <a:pt x="7" y="19"/>
                        </a:cubicBezTo>
                        <a:cubicBezTo>
                          <a:pt x="6" y="17"/>
                          <a:pt x="3" y="13"/>
                          <a:pt x="3" y="1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0" name="Freeform 14"/>
                  <p:cNvSpPr>
                    <a:spLocks/>
                  </p:cNvSpPr>
                  <p:nvPr/>
                </p:nvSpPr>
                <p:spPr bwMode="ltGray">
                  <a:xfrm>
                    <a:off x="2120" y="616"/>
                    <a:ext cx="13" cy="14"/>
                  </a:xfrm>
                  <a:custGeom>
                    <a:avLst/>
                    <a:gdLst>
                      <a:gd name="T0" fmla="*/ 0 w 30"/>
                      <a:gd name="T1" fmla="*/ 0 h 42"/>
                      <a:gd name="T2" fmla="*/ 0 w 30"/>
                      <a:gd name="T3" fmla="*/ 0 h 42"/>
                      <a:gd name="T4" fmla="*/ 0 w 30"/>
                      <a:gd name="T5" fmla="*/ 0 h 42"/>
                      <a:gd name="T6" fmla="*/ 0 w 30"/>
                      <a:gd name="T7" fmla="*/ 0 h 42"/>
                      <a:gd name="T8" fmla="*/ 0 w 30"/>
                      <a:gd name="T9" fmla="*/ 0 h 42"/>
                      <a:gd name="T10" fmla="*/ 0 w 30"/>
                      <a:gd name="T11" fmla="*/ 0 h 42"/>
                      <a:gd name="T12" fmla="*/ 0 w 30"/>
                      <a:gd name="T13" fmla="*/ 0 h 42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0" t="0" r="r" b="b"/>
                    <a:pathLst>
                      <a:path w="30" h="42">
                        <a:moveTo>
                          <a:pt x="16" y="33"/>
                        </a:moveTo>
                        <a:cubicBezTo>
                          <a:pt x="3" y="20"/>
                          <a:pt x="15" y="34"/>
                          <a:pt x="8" y="21"/>
                        </a:cubicBezTo>
                        <a:cubicBezTo>
                          <a:pt x="6" y="17"/>
                          <a:pt x="0" y="9"/>
                          <a:pt x="0" y="9"/>
                        </a:cubicBezTo>
                        <a:cubicBezTo>
                          <a:pt x="5" y="1"/>
                          <a:pt x="7" y="0"/>
                          <a:pt x="16" y="3"/>
                        </a:cubicBezTo>
                        <a:cubicBezTo>
                          <a:pt x="25" y="16"/>
                          <a:pt x="10" y="16"/>
                          <a:pt x="30" y="23"/>
                        </a:cubicBezTo>
                        <a:cubicBezTo>
                          <a:pt x="29" y="26"/>
                          <a:pt x="30" y="29"/>
                          <a:pt x="28" y="31"/>
                        </a:cubicBezTo>
                        <a:cubicBezTo>
                          <a:pt x="15" y="42"/>
                          <a:pt x="16" y="38"/>
                          <a:pt x="16" y="3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1" name="Freeform 15"/>
                  <p:cNvSpPr>
                    <a:spLocks/>
                  </p:cNvSpPr>
                  <p:nvPr/>
                </p:nvSpPr>
                <p:spPr bwMode="ltGray">
                  <a:xfrm>
                    <a:off x="1967" y="629"/>
                    <a:ext cx="11" cy="5"/>
                  </a:xfrm>
                  <a:custGeom>
                    <a:avLst/>
                    <a:gdLst>
                      <a:gd name="T0" fmla="*/ 0 w 25"/>
                      <a:gd name="T1" fmla="*/ 0 h 16"/>
                      <a:gd name="T2" fmla="*/ 0 w 25"/>
                      <a:gd name="T3" fmla="*/ 0 h 16"/>
                      <a:gd name="T4" fmla="*/ 0 w 25"/>
                      <a:gd name="T5" fmla="*/ 0 h 16"/>
                      <a:gd name="T6" fmla="*/ 0 w 25"/>
                      <a:gd name="T7" fmla="*/ 0 h 16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5" h="16">
                        <a:moveTo>
                          <a:pt x="15" y="16"/>
                        </a:moveTo>
                        <a:cubicBezTo>
                          <a:pt x="10" y="15"/>
                          <a:pt x="0" y="12"/>
                          <a:pt x="3" y="8"/>
                        </a:cubicBezTo>
                        <a:cubicBezTo>
                          <a:pt x="6" y="4"/>
                          <a:pt x="15" y="0"/>
                          <a:pt x="15" y="0"/>
                        </a:cubicBezTo>
                        <a:cubicBezTo>
                          <a:pt x="17" y="3"/>
                          <a:pt x="25" y="16"/>
                          <a:pt x="15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2" name="Freeform 16"/>
                  <p:cNvSpPr>
                    <a:spLocks/>
                  </p:cNvSpPr>
                  <p:nvPr/>
                </p:nvSpPr>
                <p:spPr bwMode="ltGray">
                  <a:xfrm>
                    <a:off x="1921" y="635"/>
                    <a:ext cx="28" cy="16"/>
                  </a:xfrm>
                  <a:custGeom>
                    <a:avLst/>
                    <a:gdLst>
                      <a:gd name="T0" fmla="*/ 0 w 65"/>
                      <a:gd name="T1" fmla="*/ 0 h 46"/>
                      <a:gd name="T2" fmla="*/ 0 w 65"/>
                      <a:gd name="T3" fmla="*/ 0 h 46"/>
                      <a:gd name="T4" fmla="*/ 0 w 65"/>
                      <a:gd name="T5" fmla="*/ 0 h 46"/>
                      <a:gd name="T6" fmla="*/ 0 w 65"/>
                      <a:gd name="T7" fmla="*/ 0 h 46"/>
                      <a:gd name="T8" fmla="*/ 0 w 65"/>
                      <a:gd name="T9" fmla="*/ 0 h 46"/>
                      <a:gd name="T10" fmla="*/ 0 w 65"/>
                      <a:gd name="T11" fmla="*/ 0 h 46"/>
                      <a:gd name="T12" fmla="*/ 0 w 65"/>
                      <a:gd name="T13" fmla="*/ 0 h 46"/>
                      <a:gd name="T14" fmla="*/ 0 w 65"/>
                      <a:gd name="T15" fmla="*/ 0 h 46"/>
                      <a:gd name="T16" fmla="*/ 0 w 65"/>
                      <a:gd name="T17" fmla="*/ 0 h 4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0" t="0" r="r" b="b"/>
                    <a:pathLst>
                      <a:path w="65" h="46">
                        <a:moveTo>
                          <a:pt x="14" y="24"/>
                        </a:moveTo>
                        <a:cubicBezTo>
                          <a:pt x="18" y="13"/>
                          <a:pt x="16" y="9"/>
                          <a:pt x="30" y="4"/>
                        </a:cubicBezTo>
                        <a:cubicBezTo>
                          <a:pt x="34" y="3"/>
                          <a:pt x="42" y="0"/>
                          <a:pt x="42" y="0"/>
                        </a:cubicBezTo>
                        <a:cubicBezTo>
                          <a:pt x="50" y="1"/>
                          <a:pt x="65" y="0"/>
                          <a:pt x="58" y="12"/>
                        </a:cubicBezTo>
                        <a:cubicBezTo>
                          <a:pt x="53" y="21"/>
                          <a:pt x="40" y="21"/>
                          <a:pt x="32" y="26"/>
                        </a:cubicBezTo>
                        <a:cubicBezTo>
                          <a:pt x="26" y="35"/>
                          <a:pt x="23" y="42"/>
                          <a:pt x="12" y="46"/>
                        </a:cubicBezTo>
                        <a:cubicBezTo>
                          <a:pt x="0" y="42"/>
                          <a:pt x="5" y="30"/>
                          <a:pt x="8" y="20"/>
                        </a:cubicBezTo>
                        <a:cubicBezTo>
                          <a:pt x="9" y="18"/>
                          <a:pt x="10" y="13"/>
                          <a:pt x="12" y="14"/>
                        </a:cubicBezTo>
                        <a:cubicBezTo>
                          <a:pt x="15" y="16"/>
                          <a:pt x="13" y="21"/>
                          <a:pt x="14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3" name="Freeform 17"/>
                  <p:cNvSpPr>
                    <a:spLocks/>
                  </p:cNvSpPr>
                  <p:nvPr/>
                </p:nvSpPr>
                <p:spPr bwMode="ltGray">
                  <a:xfrm>
                    <a:off x="1892" y="634"/>
                    <a:ext cx="29" cy="16"/>
                  </a:xfrm>
                  <a:custGeom>
                    <a:avLst/>
                    <a:gdLst>
                      <a:gd name="T0" fmla="*/ 0 w 69"/>
                      <a:gd name="T1" fmla="*/ 0 h 47"/>
                      <a:gd name="T2" fmla="*/ 0 w 69"/>
                      <a:gd name="T3" fmla="*/ 0 h 47"/>
                      <a:gd name="T4" fmla="*/ 0 w 69"/>
                      <a:gd name="T5" fmla="*/ 0 h 47"/>
                      <a:gd name="T6" fmla="*/ 0 w 69"/>
                      <a:gd name="T7" fmla="*/ 0 h 47"/>
                      <a:gd name="T8" fmla="*/ 0 w 69"/>
                      <a:gd name="T9" fmla="*/ 0 h 47"/>
                      <a:gd name="T10" fmla="*/ 0 w 69"/>
                      <a:gd name="T11" fmla="*/ 0 h 47"/>
                      <a:gd name="T12" fmla="*/ 0 w 69"/>
                      <a:gd name="T13" fmla="*/ 0 h 47"/>
                      <a:gd name="T14" fmla="*/ 0 w 69"/>
                      <a:gd name="T15" fmla="*/ 0 h 47"/>
                      <a:gd name="T16" fmla="*/ 0 w 69"/>
                      <a:gd name="T17" fmla="*/ 0 h 47"/>
                      <a:gd name="T18" fmla="*/ 0 w 69"/>
                      <a:gd name="T19" fmla="*/ 0 h 47"/>
                      <a:gd name="T20" fmla="*/ 0 w 69"/>
                      <a:gd name="T21" fmla="*/ 0 h 47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69" h="47">
                        <a:moveTo>
                          <a:pt x="0" y="31"/>
                        </a:moveTo>
                        <a:cubicBezTo>
                          <a:pt x="7" y="24"/>
                          <a:pt x="9" y="22"/>
                          <a:pt x="18" y="25"/>
                        </a:cubicBezTo>
                        <a:cubicBezTo>
                          <a:pt x="25" y="4"/>
                          <a:pt x="36" y="12"/>
                          <a:pt x="52" y="1"/>
                        </a:cubicBezTo>
                        <a:cubicBezTo>
                          <a:pt x="56" y="2"/>
                          <a:pt x="61" y="0"/>
                          <a:pt x="64" y="3"/>
                        </a:cubicBezTo>
                        <a:cubicBezTo>
                          <a:pt x="69" y="8"/>
                          <a:pt x="50" y="19"/>
                          <a:pt x="50" y="19"/>
                        </a:cubicBezTo>
                        <a:cubicBezTo>
                          <a:pt x="46" y="31"/>
                          <a:pt x="35" y="22"/>
                          <a:pt x="28" y="33"/>
                        </a:cubicBezTo>
                        <a:cubicBezTo>
                          <a:pt x="31" y="41"/>
                          <a:pt x="31" y="44"/>
                          <a:pt x="22" y="47"/>
                        </a:cubicBezTo>
                        <a:cubicBezTo>
                          <a:pt x="20" y="46"/>
                          <a:pt x="18" y="46"/>
                          <a:pt x="16" y="45"/>
                        </a:cubicBezTo>
                        <a:cubicBezTo>
                          <a:pt x="14" y="43"/>
                          <a:pt x="14" y="40"/>
                          <a:pt x="12" y="39"/>
                        </a:cubicBezTo>
                        <a:cubicBezTo>
                          <a:pt x="8" y="37"/>
                          <a:pt x="0" y="35"/>
                          <a:pt x="0" y="35"/>
                        </a:cubicBezTo>
                        <a:cubicBezTo>
                          <a:pt x="2" y="26"/>
                          <a:pt x="3" y="25"/>
                          <a:pt x="0" y="3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4" name="Freeform 18"/>
                  <p:cNvSpPr>
                    <a:spLocks/>
                  </p:cNvSpPr>
                  <p:nvPr/>
                </p:nvSpPr>
                <p:spPr bwMode="ltGray">
                  <a:xfrm>
                    <a:off x="1735" y="547"/>
                    <a:ext cx="151" cy="93"/>
                  </a:xfrm>
                  <a:custGeom>
                    <a:avLst/>
                    <a:gdLst>
                      <a:gd name="T0" fmla="*/ 0 w 355"/>
                      <a:gd name="T1" fmla="*/ 0 h 277"/>
                      <a:gd name="T2" fmla="*/ 0 w 355"/>
                      <a:gd name="T3" fmla="*/ 0 h 277"/>
                      <a:gd name="T4" fmla="*/ 0 w 355"/>
                      <a:gd name="T5" fmla="*/ 0 h 277"/>
                      <a:gd name="T6" fmla="*/ 0 w 355"/>
                      <a:gd name="T7" fmla="*/ 0 h 277"/>
                      <a:gd name="T8" fmla="*/ 0 w 355"/>
                      <a:gd name="T9" fmla="*/ 0 h 277"/>
                      <a:gd name="T10" fmla="*/ 0 w 355"/>
                      <a:gd name="T11" fmla="*/ 0 h 277"/>
                      <a:gd name="T12" fmla="*/ 0 w 355"/>
                      <a:gd name="T13" fmla="*/ 0 h 277"/>
                      <a:gd name="T14" fmla="*/ 0 w 355"/>
                      <a:gd name="T15" fmla="*/ 0 h 277"/>
                      <a:gd name="T16" fmla="*/ 0 w 355"/>
                      <a:gd name="T17" fmla="*/ 0 h 277"/>
                      <a:gd name="T18" fmla="*/ 0 w 355"/>
                      <a:gd name="T19" fmla="*/ 0 h 277"/>
                      <a:gd name="T20" fmla="*/ 0 w 355"/>
                      <a:gd name="T21" fmla="*/ 0 h 277"/>
                      <a:gd name="T22" fmla="*/ 0 w 355"/>
                      <a:gd name="T23" fmla="*/ 0 h 277"/>
                      <a:gd name="T24" fmla="*/ 0 w 355"/>
                      <a:gd name="T25" fmla="*/ 0 h 277"/>
                      <a:gd name="T26" fmla="*/ 0 w 355"/>
                      <a:gd name="T27" fmla="*/ 0 h 277"/>
                      <a:gd name="T28" fmla="*/ 0 w 355"/>
                      <a:gd name="T29" fmla="*/ 0 h 277"/>
                      <a:gd name="T30" fmla="*/ 0 w 355"/>
                      <a:gd name="T31" fmla="*/ 0 h 277"/>
                      <a:gd name="T32" fmla="*/ 0 w 355"/>
                      <a:gd name="T33" fmla="*/ 0 h 277"/>
                      <a:gd name="T34" fmla="*/ 0 w 355"/>
                      <a:gd name="T35" fmla="*/ 0 h 277"/>
                      <a:gd name="T36" fmla="*/ 0 w 355"/>
                      <a:gd name="T37" fmla="*/ 0 h 277"/>
                      <a:gd name="T38" fmla="*/ 0 w 355"/>
                      <a:gd name="T39" fmla="*/ 0 h 277"/>
                      <a:gd name="T40" fmla="*/ 0 w 355"/>
                      <a:gd name="T41" fmla="*/ 0 h 277"/>
                      <a:gd name="T42" fmla="*/ 0 w 355"/>
                      <a:gd name="T43" fmla="*/ 0 h 277"/>
                      <a:gd name="T44" fmla="*/ 0 w 355"/>
                      <a:gd name="T45" fmla="*/ 0 h 277"/>
                      <a:gd name="T46" fmla="*/ 0 w 355"/>
                      <a:gd name="T47" fmla="*/ 0 h 277"/>
                      <a:gd name="T48" fmla="*/ 0 w 355"/>
                      <a:gd name="T49" fmla="*/ 0 h 277"/>
                      <a:gd name="T50" fmla="*/ 0 w 355"/>
                      <a:gd name="T51" fmla="*/ 0 h 277"/>
                      <a:gd name="T52" fmla="*/ 0 w 355"/>
                      <a:gd name="T53" fmla="*/ 0 h 277"/>
                      <a:gd name="T54" fmla="*/ 0 w 355"/>
                      <a:gd name="T55" fmla="*/ 0 h 277"/>
                      <a:gd name="T56" fmla="*/ 0 w 355"/>
                      <a:gd name="T57" fmla="*/ 0 h 277"/>
                      <a:gd name="T58" fmla="*/ 0 w 355"/>
                      <a:gd name="T59" fmla="*/ 0 h 277"/>
                      <a:gd name="T60" fmla="*/ 0 w 355"/>
                      <a:gd name="T61" fmla="*/ 0 h 277"/>
                      <a:gd name="T62" fmla="*/ 0 w 355"/>
                      <a:gd name="T63" fmla="*/ 0 h 277"/>
                      <a:gd name="T64" fmla="*/ 0 w 355"/>
                      <a:gd name="T65" fmla="*/ 0 h 277"/>
                      <a:gd name="T66" fmla="*/ 0 w 355"/>
                      <a:gd name="T67" fmla="*/ 0 h 277"/>
                      <a:gd name="T68" fmla="*/ 0 w 355"/>
                      <a:gd name="T69" fmla="*/ 0 h 277"/>
                      <a:gd name="T70" fmla="*/ 0 w 355"/>
                      <a:gd name="T71" fmla="*/ 0 h 277"/>
                      <a:gd name="T72" fmla="*/ 0 w 355"/>
                      <a:gd name="T73" fmla="*/ 0 h 277"/>
                      <a:gd name="T74" fmla="*/ 0 w 355"/>
                      <a:gd name="T75" fmla="*/ 0 h 277"/>
                      <a:gd name="T76" fmla="*/ 0 w 355"/>
                      <a:gd name="T77" fmla="*/ 0 h 277"/>
                      <a:gd name="T78" fmla="*/ 0 w 355"/>
                      <a:gd name="T79" fmla="*/ 0 h 277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</a:gdLst>
                    <a:ahLst/>
                    <a:cxnLst>
                      <a:cxn ang="T80">
                        <a:pos x="T0" y="T1"/>
                      </a:cxn>
                      <a:cxn ang="T81">
                        <a:pos x="T2" y="T3"/>
                      </a:cxn>
                      <a:cxn ang="T82">
                        <a:pos x="T4" y="T5"/>
                      </a:cxn>
                      <a:cxn ang="T83">
                        <a:pos x="T6" y="T7"/>
                      </a:cxn>
                      <a:cxn ang="T84">
                        <a:pos x="T8" y="T9"/>
                      </a:cxn>
                      <a:cxn ang="T85">
                        <a:pos x="T10" y="T11"/>
                      </a:cxn>
                      <a:cxn ang="T86">
                        <a:pos x="T12" y="T13"/>
                      </a:cxn>
                      <a:cxn ang="T87">
                        <a:pos x="T14" y="T15"/>
                      </a:cxn>
                      <a:cxn ang="T88">
                        <a:pos x="T16" y="T17"/>
                      </a:cxn>
                      <a:cxn ang="T89">
                        <a:pos x="T18" y="T19"/>
                      </a:cxn>
                      <a:cxn ang="T90">
                        <a:pos x="T20" y="T21"/>
                      </a:cxn>
                      <a:cxn ang="T91">
                        <a:pos x="T22" y="T23"/>
                      </a:cxn>
                      <a:cxn ang="T92">
                        <a:pos x="T24" y="T25"/>
                      </a:cxn>
                      <a:cxn ang="T93">
                        <a:pos x="T26" y="T27"/>
                      </a:cxn>
                      <a:cxn ang="T94">
                        <a:pos x="T28" y="T29"/>
                      </a:cxn>
                      <a:cxn ang="T95">
                        <a:pos x="T30" y="T31"/>
                      </a:cxn>
                      <a:cxn ang="T96">
                        <a:pos x="T32" y="T33"/>
                      </a:cxn>
                      <a:cxn ang="T97">
                        <a:pos x="T34" y="T35"/>
                      </a:cxn>
                      <a:cxn ang="T98">
                        <a:pos x="T36" y="T37"/>
                      </a:cxn>
                      <a:cxn ang="T99">
                        <a:pos x="T38" y="T39"/>
                      </a:cxn>
                      <a:cxn ang="T100">
                        <a:pos x="T40" y="T41"/>
                      </a:cxn>
                      <a:cxn ang="T101">
                        <a:pos x="T42" y="T43"/>
                      </a:cxn>
                      <a:cxn ang="T102">
                        <a:pos x="T44" y="T45"/>
                      </a:cxn>
                      <a:cxn ang="T103">
                        <a:pos x="T46" y="T47"/>
                      </a:cxn>
                      <a:cxn ang="T104">
                        <a:pos x="T48" y="T49"/>
                      </a:cxn>
                      <a:cxn ang="T105">
                        <a:pos x="T50" y="T51"/>
                      </a:cxn>
                      <a:cxn ang="T106">
                        <a:pos x="T52" y="T53"/>
                      </a:cxn>
                      <a:cxn ang="T107">
                        <a:pos x="T54" y="T55"/>
                      </a:cxn>
                      <a:cxn ang="T108">
                        <a:pos x="T56" y="T57"/>
                      </a:cxn>
                      <a:cxn ang="T109">
                        <a:pos x="T58" y="T59"/>
                      </a:cxn>
                      <a:cxn ang="T110">
                        <a:pos x="T60" y="T61"/>
                      </a:cxn>
                      <a:cxn ang="T111">
                        <a:pos x="T62" y="T63"/>
                      </a:cxn>
                      <a:cxn ang="T112">
                        <a:pos x="T64" y="T65"/>
                      </a:cxn>
                      <a:cxn ang="T113">
                        <a:pos x="T66" y="T67"/>
                      </a:cxn>
                      <a:cxn ang="T114">
                        <a:pos x="T68" y="T69"/>
                      </a:cxn>
                      <a:cxn ang="T115">
                        <a:pos x="T70" y="T71"/>
                      </a:cxn>
                      <a:cxn ang="T116">
                        <a:pos x="T72" y="T73"/>
                      </a:cxn>
                      <a:cxn ang="T117">
                        <a:pos x="T74" y="T75"/>
                      </a:cxn>
                      <a:cxn ang="T118">
                        <a:pos x="T76" y="T77"/>
                      </a:cxn>
                      <a:cxn ang="T119">
                        <a:pos x="T78" y="T79"/>
                      </a:cxn>
                    </a:cxnLst>
                    <a:rect l="0" t="0" r="r" b="b"/>
                    <a:pathLst>
                      <a:path w="355" h="277">
                        <a:moveTo>
                          <a:pt x="10" y="4"/>
                        </a:moveTo>
                        <a:cubicBezTo>
                          <a:pt x="22" y="0"/>
                          <a:pt x="24" y="14"/>
                          <a:pt x="36" y="18"/>
                        </a:cubicBezTo>
                        <a:cubicBezTo>
                          <a:pt x="37" y="19"/>
                          <a:pt x="45" y="29"/>
                          <a:pt x="46" y="30"/>
                        </a:cubicBezTo>
                        <a:cubicBezTo>
                          <a:pt x="56" y="40"/>
                          <a:pt x="67" y="38"/>
                          <a:pt x="76" y="52"/>
                        </a:cubicBezTo>
                        <a:cubicBezTo>
                          <a:pt x="80" y="58"/>
                          <a:pt x="92" y="66"/>
                          <a:pt x="92" y="66"/>
                        </a:cubicBezTo>
                        <a:cubicBezTo>
                          <a:pt x="96" y="79"/>
                          <a:pt x="112" y="88"/>
                          <a:pt x="122" y="98"/>
                        </a:cubicBezTo>
                        <a:cubicBezTo>
                          <a:pt x="124" y="105"/>
                          <a:pt x="130" y="124"/>
                          <a:pt x="136" y="128"/>
                        </a:cubicBezTo>
                        <a:cubicBezTo>
                          <a:pt x="140" y="130"/>
                          <a:pt x="148" y="132"/>
                          <a:pt x="148" y="132"/>
                        </a:cubicBezTo>
                        <a:cubicBezTo>
                          <a:pt x="150" y="138"/>
                          <a:pt x="154" y="150"/>
                          <a:pt x="154" y="150"/>
                        </a:cubicBezTo>
                        <a:cubicBezTo>
                          <a:pt x="161" y="139"/>
                          <a:pt x="168" y="144"/>
                          <a:pt x="176" y="152"/>
                        </a:cubicBezTo>
                        <a:cubicBezTo>
                          <a:pt x="174" y="167"/>
                          <a:pt x="173" y="181"/>
                          <a:pt x="170" y="196"/>
                        </a:cubicBezTo>
                        <a:cubicBezTo>
                          <a:pt x="171" y="202"/>
                          <a:pt x="174" y="220"/>
                          <a:pt x="180" y="224"/>
                        </a:cubicBezTo>
                        <a:cubicBezTo>
                          <a:pt x="185" y="228"/>
                          <a:pt x="193" y="228"/>
                          <a:pt x="198" y="232"/>
                        </a:cubicBezTo>
                        <a:cubicBezTo>
                          <a:pt x="204" y="230"/>
                          <a:pt x="216" y="234"/>
                          <a:pt x="216" y="234"/>
                        </a:cubicBezTo>
                        <a:cubicBezTo>
                          <a:pt x="223" y="241"/>
                          <a:pt x="225" y="245"/>
                          <a:pt x="236" y="242"/>
                        </a:cubicBezTo>
                        <a:cubicBezTo>
                          <a:pt x="242" y="240"/>
                          <a:pt x="254" y="236"/>
                          <a:pt x="254" y="236"/>
                        </a:cubicBezTo>
                        <a:cubicBezTo>
                          <a:pt x="260" y="240"/>
                          <a:pt x="265" y="246"/>
                          <a:pt x="272" y="248"/>
                        </a:cubicBezTo>
                        <a:cubicBezTo>
                          <a:pt x="277" y="250"/>
                          <a:pt x="291" y="252"/>
                          <a:pt x="296" y="256"/>
                        </a:cubicBezTo>
                        <a:cubicBezTo>
                          <a:pt x="301" y="260"/>
                          <a:pt x="314" y="264"/>
                          <a:pt x="314" y="264"/>
                        </a:cubicBezTo>
                        <a:cubicBezTo>
                          <a:pt x="330" y="263"/>
                          <a:pt x="338" y="261"/>
                          <a:pt x="352" y="266"/>
                        </a:cubicBezTo>
                        <a:cubicBezTo>
                          <a:pt x="355" y="275"/>
                          <a:pt x="350" y="277"/>
                          <a:pt x="342" y="274"/>
                        </a:cubicBezTo>
                        <a:cubicBezTo>
                          <a:pt x="336" y="276"/>
                          <a:pt x="322" y="272"/>
                          <a:pt x="322" y="272"/>
                        </a:cubicBezTo>
                        <a:cubicBezTo>
                          <a:pt x="314" y="275"/>
                          <a:pt x="308" y="272"/>
                          <a:pt x="300" y="270"/>
                        </a:cubicBezTo>
                        <a:cubicBezTo>
                          <a:pt x="296" y="269"/>
                          <a:pt x="288" y="266"/>
                          <a:pt x="288" y="266"/>
                        </a:cubicBezTo>
                        <a:cubicBezTo>
                          <a:pt x="276" y="270"/>
                          <a:pt x="264" y="266"/>
                          <a:pt x="252" y="264"/>
                        </a:cubicBezTo>
                        <a:cubicBezTo>
                          <a:pt x="245" y="259"/>
                          <a:pt x="242" y="257"/>
                          <a:pt x="234" y="260"/>
                        </a:cubicBezTo>
                        <a:cubicBezTo>
                          <a:pt x="211" y="252"/>
                          <a:pt x="192" y="256"/>
                          <a:pt x="172" y="242"/>
                        </a:cubicBezTo>
                        <a:cubicBezTo>
                          <a:pt x="165" y="231"/>
                          <a:pt x="176" y="221"/>
                          <a:pt x="160" y="216"/>
                        </a:cubicBezTo>
                        <a:cubicBezTo>
                          <a:pt x="154" y="233"/>
                          <a:pt x="136" y="203"/>
                          <a:pt x="126" y="200"/>
                        </a:cubicBezTo>
                        <a:cubicBezTo>
                          <a:pt x="120" y="196"/>
                          <a:pt x="114" y="190"/>
                          <a:pt x="108" y="186"/>
                        </a:cubicBezTo>
                        <a:cubicBezTo>
                          <a:pt x="104" y="175"/>
                          <a:pt x="104" y="165"/>
                          <a:pt x="94" y="158"/>
                        </a:cubicBezTo>
                        <a:cubicBezTo>
                          <a:pt x="83" y="142"/>
                          <a:pt x="85" y="119"/>
                          <a:pt x="68" y="108"/>
                        </a:cubicBezTo>
                        <a:cubicBezTo>
                          <a:pt x="67" y="106"/>
                          <a:pt x="66" y="104"/>
                          <a:pt x="64" y="102"/>
                        </a:cubicBezTo>
                        <a:cubicBezTo>
                          <a:pt x="62" y="101"/>
                          <a:pt x="59" y="102"/>
                          <a:pt x="58" y="100"/>
                        </a:cubicBezTo>
                        <a:cubicBezTo>
                          <a:pt x="56" y="97"/>
                          <a:pt x="54" y="88"/>
                          <a:pt x="54" y="88"/>
                        </a:cubicBezTo>
                        <a:cubicBezTo>
                          <a:pt x="59" y="73"/>
                          <a:pt x="52" y="61"/>
                          <a:pt x="38" y="58"/>
                        </a:cubicBezTo>
                        <a:cubicBezTo>
                          <a:pt x="32" y="49"/>
                          <a:pt x="31" y="44"/>
                          <a:pt x="20" y="40"/>
                        </a:cubicBezTo>
                        <a:cubicBezTo>
                          <a:pt x="16" y="27"/>
                          <a:pt x="16" y="26"/>
                          <a:pt x="4" y="22"/>
                        </a:cubicBezTo>
                        <a:cubicBezTo>
                          <a:pt x="1" y="13"/>
                          <a:pt x="0" y="5"/>
                          <a:pt x="10" y="2"/>
                        </a:cubicBezTo>
                        <a:cubicBezTo>
                          <a:pt x="18" y="5"/>
                          <a:pt x="18" y="4"/>
                          <a:pt x="10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5" name="Freeform 19"/>
                  <p:cNvSpPr>
                    <a:spLocks/>
                  </p:cNvSpPr>
                  <p:nvPr/>
                </p:nvSpPr>
                <p:spPr bwMode="ltGray">
                  <a:xfrm>
                    <a:off x="1827" y="541"/>
                    <a:ext cx="67" cy="68"/>
                  </a:xfrm>
                  <a:custGeom>
                    <a:avLst/>
                    <a:gdLst>
                      <a:gd name="T0" fmla="*/ 0 w 156"/>
                      <a:gd name="T1" fmla="*/ 0 h 206"/>
                      <a:gd name="T2" fmla="*/ 0 w 156"/>
                      <a:gd name="T3" fmla="*/ 0 h 206"/>
                      <a:gd name="T4" fmla="*/ 0 w 156"/>
                      <a:gd name="T5" fmla="*/ 0 h 206"/>
                      <a:gd name="T6" fmla="*/ 0 w 156"/>
                      <a:gd name="T7" fmla="*/ 0 h 206"/>
                      <a:gd name="T8" fmla="*/ 0 w 156"/>
                      <a:gd name="T9" fmla="*/ 0 h 206"/>
                      <a:gd name="T10" fmla="*/ 0 w 156"/>
                      <a:gd name="T11" fmla="*/ 0 h 206"/>
                      <a:gd name="T12" fmla="*/ 0 w 156"/>
                      <a:gd name="T13" fmla="*/ 0 h 206"/>
                      <a:gd name="T14" fmla="*/ 0 w 156"/>
                      <a:gd name="T15" fmla="*/ 0 h 206"/>
                      <a:gd name="T16" fmla="*/ 0 w 156"/>
                      <a:gd name="T17" fmla="*/ 0 h 206"/>
                      <a:gd name="T18" fmla="*/ 0 w 156"/>
                      <a:gd name="T19" fmla="*/ 0 h 206"/>
                      <a:gd name="T20" fmla="*/ 0 w 156"/>
                      <a:gd name="T21" fmla="*/ 0 h 206"/>
                      <a:gd name="T22" fmla="*/ 0 w 156"/>
                      <a:gd name="T23" fmla="*/ 0 h 206"/>
                      <a:gd name="T24" fmla="*/ 0 w 156"/>
                      <a:gd name="T25" fmla="*/ 0 h 206"/>
                      <a:gd name="T26" fmla="*/ 0 w 156"/>
                      <a:gd name="T27" fmla="*/ 0 h 206"/>
                      <a:gd name="T28" fmla="*/ 0 w 156"/>
                      <a:gd name="T29" fmla="*/ 0 h 206"/>
                      <a:gd name="T30" fmla="*/ 0 w 156"/>
                      <a:gd name="T31" fmla="*/ 0 h 206"/>
                      <a:gd name="T32" fmla="*/ 0 w 156"/>
                      <a:gd name="T33" fmla="*/ 0 h 206"/>
                      <a:gd name="T34" fmla="*/ 0 w 156"/>
                      <a:gd name="T35" fmla="*/ 0 h 206"/>
                      <a:gd name="T36" fmla="*/ 0 w 156"/>
                      <a:gd name="T37" fmla="*/ 0 h 206"/>
                      <a:gd name="T38" fmla="*/ 0 w 156"/>
                      <a:gd name="T39" fmla="*/ 0 h 206"/>
                      <a:gd name="T40" fmla="*/ 0 w 156"/>
                      <a:gd name="T41" fmla="*/ 0 h 206"/>
                      <a:gd name="T42" fmla="*/ 0 w 156"/>
                      <a:gd name="T43" fmla="*/ 0 h 206"/>
                      <a:gd name="T44" fmla="*/ 0 w 156"/>
                      <a:gd name="T45" fmla="*/ 0 h 206"/>
                      <a:gd name="T46" fmla="*/ 0 w 156"/>
                      <a:gd name="T47" fmla="*/ 0 h 206"/>
                      <a:gd name="T48" fmla="*/ 0 w 156"/>
                      <a:gd name="T49" fmla="*/ 0 h 206"/>
                      <a:gd name="T50" fmla="*/ 0 w 156"/>
                      <a:gd name="T51" fmla="*/ 0 h 206"/>
                      <a:gd name="T52" fmla="*/ 0 w 156"/>
                      <a:gd name="T53" fmla="*/ 0 h 206"/>
                      <a:gd name="T54" fmla="*/ 0 w 156"/>
                      <a:gd name="T55" fmla="*/ 0 h 206"/>
                      <a:gd name="T56" fmla="*/ 0 w 156"/>
                      <a:gd name="T57" fmla="*/ 0 h 206"/>
                      <a:gd name="T58" fmla="*/ 0 w 156"/>
                      <a:gd name="T59" fmla="*/ 0 h 206"/>
                      <a:gd name="T60" fmla="*/ 0 w 156"/>
                      <a:gd name="T61" fmla="*/ 0 h 206"/>
                      <a:gd name="T62" fmla="*/ 0 w 156"/>
                      <a:gd name="T63" fmla="*/ 0 h 20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</a:gdLst>
                    <a:ahLst/>
                    <a:cxnLst>
                      <a:cxn ang="T64">
                        <a:pos x="T0" y="T1"/>
                      </a:cxn>
                      <a:cxn ang="T65">
                        <a:pos x="T2" y="T3"/>
                      </a:cxn>
                      <a:cxn ang="T66">
                        <a:pos x="T4" y="T5"/>
                      </a:cxn>
                      <a:cxn ang="T67">
                        <a:pos x="T6" y="T7"/>
                      </a:cxn>
                      <a:cxn ang="T68">
                        <a:pos x="T8" y="T9"/>
                      </a:cxn>
                      <a:cxn ang="T69">
                        <a:pos x="T10" y="T11"/>
                      </a:cxn>
                      <a:cxn ang="T70">
                        <a:pos x="T12" y="T13"/>
                      </a:cxn>
                      <a:cxn ang="T71">
                        <a:pos x="T14" y="T15"/>
                      </a:cxn>
                      <a:cxn ang="T72">
                        <a:pos x="T16" y="T17"/>
                      </a:cxn>
                      <a:cxn ang="T73">
                        <a:pos x="T18" y="T19"/>
                      </a:cxn>
                      <a:cxn ang="T74">
                        <a:pos x="T20" y="T21"/>
                      </a:cxn>
                      <a:cxn ang="T75">
                        <a:pos x="T22" y="T23"/>
                      </a:cxn>
                      <a:cxn ang="T76">
                        <a:pos x="T24" y="T25"/>
                      </a:cxn>
                      <a:cxn ang="T77">
                        <a:pos x="T26" y="T27"/>
                      </a:cxn>
                      <a:cxn ang="T78">
                        <a:pos x="T28" y="T29"/>
                      </a:cxn>
                      <a:cxn ang="T79">
                        <a:pos x="T30" y="T31"/>
                      </a:cxn>
                      <a:cxn ang="T80">
                        <a:pos x="T32" y="T33"/>
                      </a:cxn>
                      <a:cxn ang="T81">
                        <a:pos x="T34" y="T35"/>
                      </a:cxn>
                      <a:cxn ang="T82">
                        <a:pos x="T36" y="T37"/>
                      </a:cxn>
                      <a:cxn ang="T83">
                        <a:pos x="T38" y="T39"/>
                      </a:cxn>
                      <a:cxn ang="T84">
                        <a:pos x="T40" y="T41"/>
                      </a:cxn>
                      <a:cxn ang="T85">
                        <a:pos x="T42" y="T43"/>
                      </a:cxn>
                      <a:cxn ang="T86">
                        <a:pos x="T44" y="T45"/>
                      </a:cxn>
                      <a:cxn ang="T87">
                        <a:pos x="T46" y="T47"/>
                      </a:cxn>
                      <a:cxn ang="T88">
                        <a:pos x="T48" y="T49"/>
                      </a:cxn>
                      <a:cxn ang="T89">
                        <a:pos x="T50" y="T51"/>
                      </a:cxn>
                      <a:cxn ang="T90">
                        <a:pos x="T52" y="T53"/>
                      </a:cxn>
                      <a:cxn ang="T91">
                        <a:pos x="T54" y="T55"/>
                      </a:cxn>
                      <a:cxn ang="T92">
                        <a:pos x="T56" y="T57"/>
                      </a:cxn>
                      <a:cxn ang="T93">
                        <a:pos x="T58" y="T59"/>
                      </a:cxn>
                      <a:cxn ang="T94">
                        <a:pos x="T60" y="T61"/>
                      </a:cxn>
                      <a:cxn ang="T95">
                        <a:pos x="T62" y="T63"/>
                      </a:cxn>
                    </a:cxnLst>
                    <a:rect l="0" t="0" r="r" b="b"/>
                    <a:pathLst>
                      <a:path w="156" h="206">
                        <a:moveTo>
                          <a:pt x="54" y="66"/>
                        </a:moveTo>
                        <a:cubicBezTo>
                          <a:pt x="58" y="63"/>
                          <a:pt x="64" y="63"/>
                          <a:pt x="66" y="58"/>
                        </a:cubicBezTo>
                        <a:cubicBezTo>
                          <a:pt x="67" y="56"/>
                          <a:pt x="67" y="53"/>
                          <a:pt x="68" y="52"/>
                        </a:cubicBezTo>
                        <a:cubicBezTo>
                          <a:pt x="71" y="49"/>
                          <a:pt x="80" y="44"/>
                          <a:pt x="80" y="44"/>
                        </a:cubicBezTo>
                        <a:cubicBezTo>
                          <a:pt x="113" y="55"/>
                          <a:pt x="85" y="29"/>
                          <a:pt x="106" y="22"/>
                        </a:cubicBezTo>
                        <a:cubicBezTo>
                          <a:pt x="110" y="17"/>
                          <a:pt x="108" y="9"/>
                          <a:pt x="112" y="4"/>
                        </a:cubicBezTo>
                        <a:cubicBezTo>
                          <a:pt x="115" y="1"/>
                          <a:pt x="124" y="0"/>
                          <a:pt x="124" y="0"/>
                        </a:cubicBezTo>
                        <a:cubicBezTo>
                          <a:pt x="138" y="14"/>
                          <a:pt x="126" y="23"/>
                          <a:pt x="150" y="28"/>
                        </a:cubicBezTo>
                        <a:cubicBezTo>
                          <a:pt x="156" y="36"/>
                          <a:pt x="154" y="39"/>
                          <a:pt x="146" y="44"/>
                        </a:cubicBezTo>
                        <a:cubicBezTo>
                          <a:pt x="141" y="52"/>
                          <a:pt x="135" y="61"/>
                          <a:pt x="126" y="64"/>
                        </a:cubicBezTo>
                        <a:cubicBezTo>
                          <a:pt x="118" y="75"/>
                          <a:pt x="128" y="83"/>
                          <a:pt x="132" y="94"/>
                        </a:cubicBezTo>
                        <a:cubicBezTo>
                          <a:pt x="129" y="103"/>
                          <a:pt x="135" y="105"/>
                          <a:pt x="142" y="110"/>
                        </a:cubicBezTo>
                        <a:cubicBezTo>
                          <a:pt x="145" y="119"/>
                          <a:pt x="141" y="120"/>
                          <a:pt x="146" y="128"/>
                        </a:cubicBezTo>
                        <a:cubicBezTo>
                          <a:pt x="142" y="139"/>
                          <a:pt x="135" y="133"/>
                          <a:pt x="128" y="128"/>
                        </a:cubicBezTo>
                        <a:cubicBezTo>
                          <a:pt x="116" y="132"/>
                          <a:pt x="122" y="136"/>
                          <a:pt x="116" y="146"/>
                        </a:cubicBezTo>
                        <a:cubicBezTo>
                          <a:pt x="113" y="151"/>
                          <a:pt x="108" y="152"/>
                          <a:pt x="104" y="156"/>
                        </a:cubicBezTo>
                        <a:cubicBezTo>
                          <a:pt x="107" y="167"/>
                          <a:pt x="112" y="191"/>
                          <a:pt x="100" y="198"/>
                        </a:cubicBezTo>
                        <a:cubicBezTo>
                          <a:pt x="96" y="200"/>
                          <a:pt x="92" y="200"/>
                          <a:pt x="88" y="202"/>
                        </a:cubicBezTo>
                        <a:cubicBezTo>
                          <a:pt x="86" y="203"/>
                          <a:pt x="84" y="205"/>
                          <a:pt x="82" y="206"/>
                        </a:cubicBezTo>
                        <a:cubicBezTo>
                          <a:pt x="80" y="205"/>
                          <a:pt x="77" y="204"/>
                          <a:pt x="76" y="202"/>
                        </a:cubicBezTo>
                        <a:cubicBezTo>
                          <a:pt x="74" y="198"/>
                          <a:pt x="76" y="191"/>
                          <a:pt x="72" y="190"/>
                        </a:cubicBezTo>
                        <a:cubicBezTo>
                          <a:pt x="68" y="189"/>
                          <a:pt x="60" y="186"/>
                          <a:pt x="60" y="186"/>
                        </a:cubicBezTo>
                        <a:cubicBezTo>
                          <a:pt x="53" y="188"/>
                          <a:pt x="49" y="192"/>
                          <a:pt x="42" y="194"/>
                        </a:cubicBezTo>
                        <a:cubicBezTo>
                          <a:pt x="34" y="189"/>
                          <a:pt x="37" y="183"/>
                          <a:pt x="28" y="186"/>
                        </a:cubicBezTo>
                        <a:cubicBezTo>
                          <a:pt x="12" y="181"/>
                          <a:pt x="19" y="161"/>
                          <a:pt x="10" y="148"/>
                        </a:cubicBezTo>
                        <a:cubicBezTo>
                          <a:pt x="5" y="121"/>
                          <a:pt x="11" y="147"/>
                          <a:pt x="4" y="130"/>
                        </a:cubicBezTo>
                        <a:cubicBezTo>
                          <a:pt x="2" y="126"/>
                          <a:pt x="0" y="118"/>
                          <a:pt x="0" y="118"/>
                        </a:cubicBezTo>
                        <a:cubicBezTo>
                          <a:pt x="2" y="95"/>
                          <a:pt x="0" y="83"/>
                          <a:pt x="20" y="96"/>
                        </a:cubicBezTo>
                        <a:cubicBezTo>
                          <a:pt x="23" y="105"/>
                          <a:pt x="23" y="110"/>
                          <a:pt x="32" y="104"/>
                        </a:cubicBezTo>
                        <a:cubicBezTo>
                          <a:pt x="35" y="95"/>
                          <a:pt x="29" y="88"/>
                          <a:pt x="34" y="80"/>
                        </a:cubicBezTo>
                        <a:cubicBezTo>
                          <a:pt x="36" y="76"/>
                          <a:pt x="48" y="73"/>
                          <a:pt x="52" y="70"/>
                        </a:cubicBezTo>
                        <a:cubicBezTo>
                          <a:pt x="57" y="63"/>
                          <a:pt x="58" y="62"/>
                          <a:pt x="54" y="6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6" name="Freeform 20"/>
                  <p:cNvSpPr>
                    <a:spLocks/>
                  </p:cNvSpPr>
                  <p:nvPr/>
                </p:nvSpPr>
                <p:spPr bwMode="ltGray">
                  <a:xfrm>
                    <a:off x="1892" y="572"/>
                    <a:ext cx="47" cy="13"/>
                  </a:xfrm>
                  <a:custGeom>
                    <a:avLst/>
                    <a:gdLst>
                      <a:gd name="T0" fmla="*/ 0 w 109"/>
                      <a:gd name="T1" fmla="*/ 0 h 38"/>
                      <a:gd name="T2" fmla="*/ 0 w 109"/>
                      <a:gd name="T3" fmla="*/ 0 h 38"/>
                      <a:gd name="T4" fmla="*/ 0 w 109"/>
                      <a:gd name="T5" fmla="*/ 0 h 38"/>
                      <a:gd name="T6" fmla="*/ 0 w 109"/>
                      <a:gd name="T7" fmla="*/ 0 h 38"/>
                      <a:gd name="T8" fmla="*/ 0 w 109"/>
                      <a:gd name="T9" fmla="*/ 0 h 38"/>
                      <a:gd name="T10" fmla="*/ 0 w 109"/>
                      <a:gd name="T11" fmla="*/ 0 h 38"/>
                      <a:gd name="T12" fmla="*/ 0 w 109"/>
                      <a:gd name="T13" fmla="*/ 0 h 38"/>
                      <a:gd name="T14" fmla="*/ 0 w 109"/>
                      <a:gd name="T15" fmla="*/ 0 h 38"/>
                      <a:gd name="T16" fmla="*/ 0 w 109"/>
                      <a:gd name="T17" fmla="*/ 0 h 38"/>
                      <a:gd name="T18" fmla="*/ 0 w 109"/>
                      <a:gd name="T19" fmla="*/ 0 h 3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09" h="38">
                        <a:moveTo>
                          <a:pt x="4" y="32"/>
                        </a:moveTo>
                        <a:cubicBezTo>
                          <a:pt x="7" y="22"/>
                          <a:pt x="7" y="14"/>
                          <a:pt x="18" y="10"/>
                        </a:cubicBezTo>
                        <a:cubicBezTo>
                          <a:pt x="28" y="12"/>
                          <a:pt x="37" y="14"/>
                          <a:pt x="46" y="20"/>
                        </a:cubicBezTo>
                        <a:cubicBezTo>
                          <a:pt x="62" y="15"/>
                          <a:pt x="54" y="17"/>
                          <a:pt x="72" y="14"/>
                        </a:cubicBezTo>
                        <a:cubicBezTo>
                          <a:pt x="77" y="9"/>
                          <a:pt x="90" y="0"/>
                          <a:pt x="90" y="0"/>
                        </a:cubicBezTo>
                        <a:cubicBezTo>
                          <a:pt x="109" y="6"/>
                          <a:pt x="85" y="23"/>
                          <a:pt x="76" y="26"/>
                        </a:cubicBezTo>
                        <a:cubicBezTo>
                          <a:pt x="71" y="33"/>
                          <a:pt x="68" y="35"/>
                          <a:pt x="60" y="38"/>
                        </a:cubicBezTo>
                        <a:cubicBezTo>
                          <a:pt x="54" y="36"/>
                          <a:pt x="42" y="32"/>
                          <a:pt x="42" y="32"/>
                        </a:cubicBezTo>
                        <a:cubicBezTo>
                          <a:pt x="33" y="23"/>
                          <a:pt x="26" y="26"/>
                          <a:pt x="14" y="30"/>
                        </a:cubicBezTo>
                        <a:cubicBezTo>
                          <a:pt x="1" y="28"/>
                          <a:pt x="0" y="24"/>
                          <a:pt x="4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7" name="Freeform 21"/>
                  <p:cNvSpPr>
                    <a:spLocks/>
                  </p:cNvSpPr>
                  <p:nvPr/>
                </p:nvSpPr>
                <p:spPr bwMode="ltGray">
                  <a:xfrm>
                    <a:off x="1890" y="588"/>
                    <a:ext cx="32" cy="34"/>
                  </a:xfrm>
                  <a:custGeom>
                    <a:avLst/>
                    <a:gdLst>
                      <a:gd name="T0" fmla="*/ 0 w 76"/>
                      <a:gd name="T1" fmla="*/ 0 h 104"/>
                      <a:gd name="T2" fmla="*/ 0 w 76"/>
                      <a:gd name="T3" fmla="*/ 0 h 104"/>
                      <a:gd name="T4" fmla="*/ 0 w 76"/>
                      <a:gd name="T5" fmla="*/ 0 h 104"/>
                      <a:gd name="T6" fmla="*/ 0 w 76"/>
                      <a:gd name="T7" fmla="*/ 0 h 104"/>
                      <a:gd name="T8" fmla="*/ 0 w 76"/>
                      <a:gd name="T9" fmla="*/ 0 h 104"/>
                      <a:gd name="T10" fmla="*/ 0 w 76"/>
                      <a:gd name="T11" fmla="*/ 0 h 104"/>
                      <a:gd name="T12" fmla="*/ 0 w 76"/>
                      <a:gd name="T13" fmla="*/ 0 h 104"/>
                      <a:gd name="T14" fmla="*/ 0 w 76"/>
                      <a:gd name="T15" fmla="*/ 0 h 104"/>
                      <a:gd name="T16" fmla="*/ 0 w 76"/>
                      <a:gd name="T17" fmla="*/ 0 h 104"/>
                      <a:gd name="T18" fmla="*/ 0 w 76"/>
                      <a:gd name="T19" fmla="*/ 0 h 104"/>
                      <a:gd name="T20" fmla="*/ 0 w 76"/>
                      <a:gd name="T21" fmla="*/ 0 h 104"/>
                      <a:gd name="T22" fmla="*/ 0 w 76"/>
                      <a:gd name="T23" fmla="*/ 0 h 104"/>
                      <a:gd name="T24" fmla="*/ 0 w 76"/>
                      <a:gd name="T25" fmla="*/ 0 h 104"/>
                      <a:gd name="T26" fmla="*/ 0 w 76"/>
                      <a:gd name="T27" fmla="*/ 0 h 104"/>
                      <a:gd name="T28" fmla="*/ 0 w 76"/>
                      <a:gd name="T29" fmla="*/ 0 h 104"/>
                      <a:gd name="T30" fmla="*/ 0 w 76"/>
                      <a:gd name="T31" fmla="*/ 0 h 104"/>
                      <a:gd name="T32" fmla="*/ 0 w 76"/>
                      <a:gd name="T33" fmla="*/ 0 h 104"/>
                      <a:gd name="T34" fmla="*/ 0 w 76"/>
                      <a:gd name="T35" fmla="*/ 0 h 104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</a:gdLst>
                    <a:ahLst/>
                    <a:cxnLst>
                      <a:cxn ang="T36">
                        <a:pos x="T0" y="T1"/>
                      </a:cxn>
                      <a:cxn ang="T37">
                        <a:pos x="T2" y="T3"/>
                      </a:cxn>
                      <a:cxn ang="T38">
                        <a:pos x="T4" y="T5"/>
                      </a:cxn>
                      <a:cxn ang="T39">
                        <a:pos x="T6" y="T7"/>
                      </a:cxn>
                      <a:cxn ang="T40">
                        <a:pos x="T8" y="T9"/>
                      </a:cxn>
                      <a:cxn ang="T41">
                        <a:pos x="T10" y="T11"/>
                      </a:cxn>
                      <a:cxn ang="T42">
                        <a:pos x="T12" y="T13"/>
                      </a:cxn>
                      <a:cxn ang="T43">
                        <a:pos x="T14" y="T15"/>
                      </a:cxn>
                      <a:cxn ang="T44">
                        <a:pos x="T16" y="T17"/>
                      </a:cxn>
                      <a:cxn ang="T45">
                        <a:pos x="T18" y="T19"/>
                      </a:cxn>
                      <a:cxn ang="T46">
                        <a:pos x="T20" y="T21"/>
                      </a:cxn>
                      <a:cxn ang="T47">
                        <a:pos x="T22" y="T23"/>
                      </a:cxn>
                      <a:cxn ang="T48">
                        <a:pos x="T24" y="T25"/>
                      </a:cxn>
                      <a:cxn ang="T49">
                        <a:pos x="T26" y="T27"/>
                      </a:cxn>
                      <a:cxn ang="T50">
                        <a:pos x="T28" y="T29"/>
                      </a:cxn>
                      <a:cxn ang="T51">
                        <a:pos x="T30" y="T31"/>
                      </a:cxn>
                      <a:cxn ang="T52">
                        <a:pos x="T32" y="T33"/>
                      </a:cxn>
                      <a:cxn ang="T53">
                        <a:pos x="T34" y="T35"/>
                      </a:cxn>
                    </a:cxnLst>
                    <a:rect l="0" t="0" r="r" b="b"/>
                    <a:pathLst>
                      <a:path w="76" h="104">
                        <a:moveTo>
                          <a:pt x="8" y="18"/>
                        </a:moveTo>
                        <a:cubicBezTo>
                          <a:pt x="10" y="8"/>
                          <a:pt x="9" y="3"/>
                          <a:pt x="18" y="0"/>
                        </a:cubicBezTo>
                        <a:cubicBezTo>
                          <a:pt x="28" y="3"/>
                          <a:pt x="25" y="12"/>
                          <a:pt x="34" y="18"/>
                        </a:cubicBezTo>
                        <a:cubicBezTo>
                          <a:pt x="46" y="16"/>
                          <a:pt x="51" y="8"/>
                          <a:pt x="62" y="4"/>
                        </a:cubicBezTo>
                        <a:cubicBezTo>
                          <a:pt x="76" y="9"/>
                          <a:pt x="56" y="31"/>
                          <a:pt x="46" y="34"/>
                        </a:cubicBezTo>
                        <a:cubicBezTo>
                          <a:pt x="51" y="56"/>
                          <a:pt x="43" y="29"/>
                          <a:pt x="54" y="48"/>
                        </a:cubicBezTo>
                        <a:cubicBezTo>
                          <a:pt x="56" y="52"/>
                          <a:pt x="58" y="60"/>
                          <a:pt x="58" y="60"/>
                        </a:cubicBezTo>
                        <a:cubicBezTo>
                          <a:pt x="55" y="68"/>
                          <a:pt x="54" y="71"/>
                          <a:pt x="46" y="74"/>
                        </a:cubicBezTo>
                        <a:cubicBezTo>
                          <a:pt x="38" y="71"/>
                          <a:pt x="37" y="68"/>
                          <a:pt x="34" y="60"/>
                        </a:cubicBezTo>
                        <a:cubicBezTo>
                          <a:pt x="33" y="50"/>
                          <a:pt x="32" y="33"/>
                          <a:pt x="22" y="48"/>
                        </a:cubicBezTo>
                        <a:cubicBezTo>
                          <a:pt x="25" y="60"/>
                          <a:pt x="23" y="53"/>
                          <a:pt x="28" y="68"/>
                        </a:cubicBezTo>
                        <a:cubicBezTo>
                          <a:pt x="29" y="70"/>
                          <a:pt x="30" y="74"/>
                          <a:pt x="30" y="74"/>
                        </a:cubicBezTo>
                        <a:cubicBezTo>
                          <a:pt x="24" y="84"/>
                          <a:pt x="22" y="93"/>
                          <a:pt x="20" y="104"/>
                        </a:cubicBezTo>
                        <a:cubicBezTo>
                          <a:pt x="17" y="103"/>
                          <a:pt x="14" y="104"/>
                          <a:pt x="12" y="102"/>
                        </a:cubicBezTo>
                        <a:cubicBezTo>
                          <a:pt x="9" y="99"/>
                          <a:pt x="8" y="90"/>
                          <a:pt x="8" y="90"/>
                        </a:cubicBezTo>
                        <a:cubicBezTo>
                          <a:pt x="13" y="75"/>
                          <a:pt x="14" y="64"/>
                          <a:pt x="0" y="54"/>
                        </a:cubicBezTo>
                        <a:cubicBezTo>
                          <a:pt x="1" y="46"/>
                          <a:pt x="1" y="38"/>
                          <a:pt x="2" y="30"/>
                        </a:cubicBezTo>
                        <a:cubicBezTo>
                          <a:pt x="2" y="27"/>
                          <a:pt x="13" y="2"/>
                          <a:pt x="8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8" name="Freeform 22"/>
                  <p:cNvSpPr>
                    <a:spLocks/>
                  </p:cNvSpPr>
                  <p:nvPr/>
                </p:nvSpPr>
                <p:spPr bwMode="ltGray">
                  <a:xfrm>
                    <a:off x="1944" y="569"/>
                    <a:ext cx="16" cy="20"/>
                  </a:xfrm>
                  <a:custGeom>
                    <a:avLst/>
                    <a:gdLst>
                      <a:gd name="T0" fmla="*/ 0 w 37"/>
                      <a:gd name="T1" fmla="*/ 0 h 61"/>
                      <a:gd name="T2" fmla="*/ 0 w 37"/>
                      <a:gd name="T3" fmla="*/ 0 h 61"/>
                      <a:gd name="T4" fmla="*/ 0 w 37"/>
                      <a:gd name="T5" fmla="*/ 0 h 61"/>
                      <a:gd name="T6" fmla="*/ 0 w 37"/>
                      <a:gd name="T7" fmla="*/ 0 h 61"/>
                      <a:gd name="T8" fmla="*/ 0 w 37"/>
                      <a:gd name="T9" fmla="*/ 0 h 61"/>
                      <a:gd name="T10" fmla="*/ 0 w 37"/>
                      <a:gd name="T11" fmla="*/ 0 h 61"/>
                      <a:gd name="T12" fmla="*/ 0 w 37"/>
                      <a:gd name="T13" fmla="*/ 0 h 61"/>
                      <a:gd name="T14" fmla="*/ 0 w 37"/>
                      <a:gd name="T15" fmla="*/ 0 h 61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37" h="61">
                        <a:moveTo>
                          <a:pt x="3" y="28"/>
                        </a:moveTo>
                        <a:cubicBezTo>
                          <a:pt x="5" y="14"/>
                          <a:pt x="2" y="7"/>
                          <a:pt x="13" y="0"/>
                        </a:cubicBezTo>
                        <a:cubicBezTo>
                          <a:pt x="26" y="9"/>
                          <a:pt x="23" y="17"/>
                          <a:pt x="15" y="28"/>
                        </a:cubicBezTo>
                        <a:cubicBezTo>
                          <a:pt x="25" y="31"/>
                          <a:pt x="33" y="27"/>
                          <a:pt x="37" y="38"/>
                        </a:cubicBezTo>
                        <a:cubicBezTo>
                          <a:pt x="30" y="45"/>
                          <a:pt x="28" y="47"/>
                          <a:pt x="19" y="44"/>
                        </a:cubicBezTo>
                        <a:cubicBezTo>
                          <a:pt x="13" y="54"/>
                          <a:pt x="18" y="61"/>
                          <a:pt x="5" y="58"/>
                        </a:cubicBezTo>
                        <a:cubicBezTo>
                          <a:pt x="0" y="50"/>
                          <a:pt x="3" y="44"/>
                          <a:pt x="1" y="34"/>
                        </a:cubicBezTo>
                        <a:cubicBezTo>
                          <a:pt x="2" y="32"/>
                          <a:pt x="3" y="28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9" name="Freeform 23"/>
                  <p:cNvSpPr>
                    <a:spLocks/>
                  </p:cNvSpPr>
                  <p:nvPr/>
                </p:nvSpPr>
                <p:spPr bwMode="ltGray">
                  <a:xfrm>
                    <a:off x="1948" y="600"/>
                    <a:ext cx="20" cy="10"/>
                  </a:xfrm>
                  <a:custGeom>
                    <a:avLst/>
                    <a:gdLst>
                      <a:gd name="T0" fmla="*/ 0 w 49"/>
                      <a:gd name="T1" fmla="*/ 0 h 29"/>
                      <a:gd name="T2" fmla="*/ 0 w 49"/>
                      <a:gd name="T3" fmla="*/ 0 h 29"/>
                      <a:gd name="T4" fmla="*/ 0 w 49"/>
                      <a:gd name="T5" fmla="*/ 0 h 29"/>
                      <a:gd name="T6" fmla="*/ 0 w 49"/>
                      <a:gd name="T7" fmla="*/ 0 h 29"/>
                      <a:gd name="T8" fmla="*/ 0 w 49"/>
                      <a:gd name="T9" fmla="*/ 0 h 29"/>
                      <a:gd name="T10" fmla="*/ 0 w 49"/>
                      <a:gd name="T11" fmla="*/ 0 h 29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9" h="29">
                        <a:moveTo>
                          <a:pt x="7" y="0"/>
                        </a:moveTo>
                        <a:cubicBezTo>
                          <a:pt x="15" y="6"/>
                          <a:pt x="19" y="2"/>
                          <a:pt x="29" y="0"/>
                        </a:cubicBezTo>
                        <a:cubicBezTo>
                          <a:pt x="45" y="5"/>
                          <a:pt x="40" y="3"/>
                          <a:pt x="49" y="16"/>
                        </a:cubicBezTo>
                        <a:cubicBezTo>
                          <a:pt x="46" y="29"/>
                          <a:pt x="42" y="21"/>
                          <a:pt x="35" y="14"/>
                        </a:cubicBezTo>
                        <a:cubicBezTo>
                          <a:pt x="26" y="15"/>
                          <a:pt x="12" y="19"/>
                          <a:pt x="3" y="16"/>
                        </a:cubicBezTo>
                        <a:cubicBezTo>
                          <a:pt x="0" y="6"/>
                          <a:pt x="7" y="10"/>
                          <a:pt x="7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0" name="Freeform 24"/>
                  <p:cNvSpPr>
                    <a:spLocks/>
                  </p:cNvSpPr>
                  <p:nvPr/>
                </p:nvSpPr>
                <p:spPr bwMode="ltGray">
                  <a:xfrm>
                    <a:off x="1969" y="585"/>
                    <a:ext cx="26" cy="17"/>
                  </a:xfrm>
                  <a:custGeom>
                    <a:avLst/>
                    <a:gdLst>
                      <a:gd name="T0" fmla="*/ 0 w 61"/>
                      <a:gd name="T1" fmla="*/ 0 h 48"/>
                      <a:gd name="T2" fmla="*/ 0 w 61"/>
                      <a:gd name="T3" fmla="*/ 0 h 48"/>
                      <a:gd name="T4" fmla="*/ 0 w 61"/>
                      <a:gd name="T5" fmla="*/ 0 h 48"/>
                      <a:gd name="T6" fmla="*/ 0 w 61"/>
                      <a:gd name="T7" fmla="*/ 0 h 48"/>
                      <a:gd name="T8" fmla="*/ 0 w 61"/>
                      <a:gd name="T9" fmla="*/ 0 h 48"/>
                      <a:gd name="T10" fmla="*/ 0 w 61"/>
                      <a:gd name="T11" fmla="*/ 0 h 48"/>
                      <a:gd name="T12" fmla="*/ 0 w 61"/>
                      <a:gd name="T13" fmla="*/ 0 h 48"/>
                      <a:gd name="T14" fmla="*/ 0 w 61"/>
                      <a:gd name="T15" fmla="*/ 0 h 48"/>
                      <a:gd name="T16" fmla="*/ 0 w 61"/>
                      <a:gd name="T17" fmla="*/ 0 h 48"/>
                      <a:gd name="T18" fmla="*/ 0 w 61"/>
                      <a:gd name="T19" fmla="*/ 0 h 48"/>
                      <a:gd name="T20" fmla="*/ 0 w 61"/>
                      <a:gd name="T21" fmla="*/ 0 h 48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61" h="48">
                        <a:moveTo>
                          <a:pt x="21" y="38"/>
                        </a:moveTo>
                        <a:cubicBezTo>
                          <a:pt x="19" y="34"/>
                          <a:pt x="19" y="29"/>
                          <a:pt x="15" y="26"/>
                        </a:cubicBezTo>
                        <a:cubicBezTo>
                          <a:pt x="12" y="24"/>
                          <a:pt x="3" y="22"/>
                          <a:pt x="3" y="22"/>
                        </a:cubicBezTo>
                        <a:cubicBezTo>
                          <a:pt x="0" y="12"/>
                          <a:pt x="5" y="12"/>
                          <a:pt x="13" y="8"/>
                        </a:cubicBezTo>
                        <a:cubicBezTo>
                          <a:pt x="17" y="6"/>
                          <a:pt x="25" y="0"/>
                          <a:pt x="25" y="0"/>
                        </a:cubicBezTo>
                        <a:cubicBezTo>
                          <a:pt x="37" y="2"/>
                          <a:pt x="41" y="2"/>
                          <a:pt x="49" y="10"/>
                        </a:cubicBezTo>
                        <a:cubicBezTo>
                          <a:pt x="45" y="21"/>
                          <a:pt x="46" y="12"/>
                          <a:pt x="53" y="20"/>
                        </a:cubicBezTo>
                        <a:cubicBezTo>
                          <a:pt x="56" y="24"/>
                          <a:pt x="61" y="32"/>
                          <a:pt x="61" y="32"/>
                        </a:cubicBezTo>
                        <a:cubicBezTo>
                          <a:pt x="56" y="47"/>
                          <a:pt x="53" y="42"/>
                          <a:pt x="41" y="38"/>
                        </a:cubicBezTo>
                        <a:cubicBezTo>
                          <a:pt x="27" y="47"/>
                          <a:pt x="34" y="48"/>
                          <a:pt x="23" y="44"/>
                        </a:cubicBezTo>
                        <a:cubicBezTo>
                          <a:pt x="22" y="42"/>
                          <a:pt x="21" y="38"/>
                          <a:pt x="21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1" name="Freeform 25"/>
                  <p:cNvSpPr>
                    <a:spLocks/>
                  </p:cNvSpPr>
                  <p:nvPr/>
                </p:nvSpPr>
                <p:spPr bwMode="ltGray">
                  <a:xfrm>
                    <a:off x="1976" y="593"/>
                    <a:ext cx="122" cy="61"/>
                  </a:xfrm>
                  <a:custGeom>
                    <a:avLst/>
                    <a:gdLst>
                      <a:gd name="T0" fmla="*/ 0 w 286"/>
                      <a:gd name="T1" fmla="*/ 0 h 182"/>
                      <a:gd name="T2" fmla="*/ 0 w 286"/>
                      <a:gd name="T3" fmla="*/ 0 h 182"/>
                      <a:gd name="T4" fmla="*/ 0 w 286"/>
                      <a:gd name="T5" fmla="*/ 0 h 182"/>
                      <a:gd name="T6" fmla="*/ 0 w 286"/>
                      <a:gd name="T7" fmla="*/ 0 h 182"/>
                      <a:gd name="T8" fmla="*/ 0 w 286"/>
                      <a:gd name="T9" fmla="*/ 0 h 182"/>
                      <a:gd name="T10" fmla="*/ 0 w 286"/>
                      <a:gd name="T11" fmla="*/ 0 h 182"/>
                      <a:gd name="T12" fmla="*/ 0 w 286"/>
                      <a:gd name="T13" fmla="*/ 0 h 182"/>
                      <a:gd name="T14" fmla="*/ 0 w 286"/>
                      <a:gd name="T15" fmla="*/ 0 h 182"/>
                      <a:gd name="T16" fmla="*/ 0 w 286"/>
                      <a:gd name="T17" fmla="*/ 0 h 182"/>
                      <a:gd name="T18" fmla="*/ 0 w 286"/>
                      <a:gd name="T19" fmla="*/ 0 h 182"/>
                      <a:gd name="T20" fmla="*/ 0 w 286"/>
                      <a:gd name="T21" fmla="*/ 0 h 182"/>
                      <a:gd name="T22" fmla="*/ 0 w 286"/>
                      <a:gd name="T23" fmla="*/ 0 h 182"/>
                      <a:gd name="T24" fmla="*/ 0 w 286"/>
                      <a:gd name="T25" fmla="*/ 0 h 182"/>
                      <a:gd name="T26" fmla="*/ 0 w 286"/>
                      <a:gd name="T27" fmla="*/ 0 h 182"/>
                      <a:gd name="T28" fmla="*/ 0 w 286"/>
                      <a:gd name="T29" fmla="*/ 0 h 182"/>
                      <a:gd name="T30" fmla="*/ 0 w 286"/>
                      <a:gd name="T31" fmla="*/ 0 h 182"/>
                      <a:gd name="T32" fmla="*/ 0 w 286"/>
                      <a:gd name="T33" fmla="*/ 0 h 182"/>
                      <a:gd name="T34" fmla="*/ 0 w 286"/>
                      <a:gd name="T35" fmla="*/ 0 h 182"/>
                      <a:gd name="T36" fmla="*/ 0 w 286"/>
                      <a:gd name="T37" fmla="*/ 0 h 182"/>
                      <a:gd name="T38" fmla="*/ 0 w 286"/>
                      <a:gd name="T39" fmla="*/ 0 h 182"/>
                      <a:gd name="T40" fmla="*/ 0 w 286"/>
                      <a:gd name="T41" fmla="*/ 0 h 182"/>
                      <a:gd name="T42" fmla="*/ 0 w 286"/>
                      <a:gd name="T43" fmla="*/ 0 h 182"/>
                      <a:gd name="T44" fmla="*/ 0 w 286"/>
                      <a:gd name="T45" fmla="*/ 0 h 182"/>
                      <a:gd name="T46" fmla="*/ 0 w 286"/>
                      <a:gd name="T47" fmla="*/ 0 h 182"/>
                      <a:gd name="T48" fmla="*/ 0 w 286"/>
                      <a:gd name="T49" fmla="*/ 0 h 182"/>
                      <a:gd name="T50" fmla="*/ 0 w 286"/>
                      <a:gd name="T51" fmla="*/ 0 h 182"/>
                      <a:gd name="T52" fmla="*/ 0 w 286"/>
                      <a:gd name="T53" fmla="*/ 0 h 182"/>
                      <a:gd name="T54" fmla="*/ 0 w 286"/>
                      <a:gd name="T55" fmla="*/ 0 h 182"/>
                      <a:gd name="T56" fmla="*/ 0 w 286"/>
                      <a:gd name="T57" fmla="*/ 0 h 182"/>
                      <a:gd name="T58" fmla="*/ 0 w 286"/>
                      <a:gd name="T59" fmla="*/ 0 h 182"/>
                      <a:gd name="T60" fmla="*/ 0 w 286"/>
                      <a:gd name="T61" fmla="*/ 0 h 182"/>
                      <a:gd name="T62" fmla="*/ 0 w 286"/>
                      <a:gd name="T63" fmla="*/ 0 h 182"/>
                      <a:gd name="T64" fmla="*/ 0 w 286"/>
                      <a:gd name="T65" fmla="*/ 0 h 182"/>
                      <a:gd name="T66" fmla="*/ 0 w 286"/>
                      <a:gd name="T67" fmla="*/ 0 h 182"/>
                      <a:gd name="T68" fmla="*/ 0 w 286"/>
                      <a:gd name="T69" fmla="*/ 0 h 182"/>
                      <a:gd name="T70" fmla="*/ 0 w 286"/>
                      <a:gd name="T71" fmla="*/ 0 h 182"/>
                      <a:gd name="T72" fmla="*/ 0 w 286"/>
                      <a:gd name="T73" fmla="*/ 0 h 182"/>
                      <a:gd name="T74" fmla="*/ 0 w 286"/>
                      <a:gd name="T75" fmla="*/ 0 h 182"/>
                      <a:gd name="T76" fmla="*/ 0 w 286"/>
                      <a:gd name="T77" fmla="*/ 0 h 182"/>
                      <a:gd name="T78" fmla="*/ 0 w 286"/>
                      <a:gd name="T79" fmla="*/ 0 h 182"/>
                      <a:gd name="T80" fmla="*/ 0 w 286"/>
                      <a:gd name="T81" fmla="*/ 0 h 182"/>
                      <a:gd name="T82" fmla="*/ 0 w 286"/>
                      <a:gd name="T83" fmla="*/ 0 h 182"/>
                      <a:gd name="T84" fmla="*/ 0 w 286"/>
                      <a:gd name="T85" fmla="*/ 0 h 182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</a:gdLst>
                    <a:ahLst/>
                    <a:cxnLst>
                      <a:cxn ang="T86">
                        <a:pos x="T0" y="T1"/>
                      </a:cxn>
                      <a:cxn ang="T87">
                        <a:pos x="T2" y="T3"/>
                      </a:cxn>
                      <a:cxn ang="T88">
                        <a:pos x="T4" y="T5"/>
                      </a:cxn>
                      <a:cxn ang="T89">
                        <a:pos x="T6" y="T7"/>
                      </a:cxn>
                      <a:cxn ang="T90">
                        <a:pos x="T8" y="T9"/>
                      </a:cxn>
                      <a:cxn ang="T91">
                        <a:pos x="T10" y="T11"/>
                      </a:cxn>
                      <a:cxn ang="T92">
                        <a:pos x="T12" y="T13"/>
                      </a:cxn>
                      <a:cxn ang="T93">
                        <a:pos x="T14" y="T15"/>
                      </a:cxn>
                      <a:cxn ang="T94">
                        <a:pos x="T16" y="T17"/>
                      </a:cxn>
                      <a:cxn ang="T95">
                        <a:pos x="T18" y="T19"/>
                      </a:cxn>
                      <a:cxn ang="T96">
                        <a:pos x="T20" y="T21"/>
                      </a:cxn>
                      <a:cxn ang="T97">
                        <a:pos x="T22" y="T23"/>
                      </a:cxn>
                      <a:cxn ang="T98">
                        <a:pos x="T24" y="T25"/>
                      </a:cxn>
                      <a:cxn ang="T99">
                        <a:pos x="T26" y="T27"/>
                      </a:cxn>
                      <a:cxn ang="T100">
                        <a:pos x="T28" y="T29"/>
                      </a:cxn>
                      <a:cxn ang="T101">
                        <a:pos x="T30" y="T31"/>
                      </a:cxn>
                      <a:cxn ang="T102">
                        <a:pos x="T32" y="T33"/>
                      </a:cxn>
                      <a:cxn ang="T103">
                        <a:pos x="T34" y="T35"/>
                      </a:cxn>
                      <a:cxn ang="T104">
                        <a:pos x="T36" y="T37"/>
                      </a:cxn>
                      <a:cxn ang="T105">
                        <a:pos x="T38" y="T39"/>
                      </a:cxn>
                      <a:cxn ang="T106">
                        <a:pos x="T40" y="T41"/>
                      </a:cxn>
                      <a:cxn ang="T107">
                        <a:pos x="T42" y="T43"/>
                      </a:cxn>
                      <a:cxn ang="T108">
                        <a:pos x="T44" y="T45"/>
                      </a:cxn>
                      <a:cxn ang="T109">
                        <a:pos x="T46" y="T47"/>
                      </a:cxn>
                      <a:cxn ang="T110">
                        <a:pos x="T48" y="T49"/>
                      </a:cxn>
                      <a:cxn ang="T111">
                        <a:pos x="T50" y="T51"/>
                      </a:cxn>
                      <a:cxn ang="T112">
                        <a:pos x="T52" y="T53"/>
                      </a:cxn>
                      <a:cxn ang="T113">
                        <a:pos x="T54" y="T55"/>
                      </a:cxn>
                      <a:cxn ang="T114">
                        <a:pos x="T56" y="T57"/>
                      </a:cxn>
                      <a:cxn ang="T115">
                        <a:pos x="T58" y="T59"/>
                      </a:cxn>
                      <a:cxn ang="T116">
                        <a:pos x="T60" y="T61"/>
                      </a:cxn>
                      <a:cxn ang="T117">
                        <a:pos x="T62" y="T63"/>
                      </a:cxn>
                      <a:cxn ang="T118">
                        <a:pos x="T64" y="T65"/>
                      </a:cxn>
                      <a:cxn ang="T119">
                        <a:pos x="T66" y="T67"/>
                      </a:cxn>
                      <a:cxn ang="T120">
                        <a:pos x="T68" y="T69"/>
                      </a:cxn>
                      <a:cxn ang="T121">
                        <a:pos x="T70" y="T71"/>
                      </a:cxn>
                      <a:cxn ang="T122">
                        <a:pos x="T72" y="T73"/>
                      </a:cxn>
                      <a:cxn ang="T123">
                        <a:pos x="T74" y="T75"/>
                      </a:cxn>
                      <a:cxn ang="T124">
                        <a:pos x="T76" y="T77"/>
                      </a:cxn>
                      <a:cxn ang="T125">
                        <a:pos x="T78" y="T79"/>
                      </a:cxn>
                      <a:cxn ang="T126">
                        <a:pos x="T80" y="T81"/>
                      </a:cxn>
                      <a:cxn ang="T127">
                        <a:pos x="T82" y="T83"/>
                      </a:cxn>
                      <a:cxn ang="T128">
                        <a:pos x="T84" y="T85"/>
                      </a:cxn>
                    </a:cxnLst>
                    <a:rect l="0" t="0" r="r" b="b"/>
                    <a:pathLst>
                      <a:path w="286" h="182">
                        <a:moveTo>
                          <a:pt x="46" y="28"/>
                        </a:moveTo>
                        <a:cubicBezTo>
                          <a:pt x="41" y="14"/>
                          <a:pt x="46" y="17"/>
                          <a:pt x="36" y="14"/>
                        </a:cubicBezTo>
                        <a:cubicBezTo>
                          <a:pt x="31" y="17"/>
                          <a:pt x="26" y="30"/>
                          <a:pt x="26" y="30"/>
                        </a:cubicBezTo>
                        <a:cubicBezTo>
                          <a:pt x="12" y="25"/>
                          <a:pt x="19" y="21"/>
                          <a:pt x="0" y="24"/>
                        </a:cubicBezTo>
                        <a:cubicBezTo>
                          <a:pt x="2" y="33"/>
                          <a:pt x="2" y="37"/>
                          <a:pt x="10" y="42"/>
                        </a:cubicBezTo>
                        <a:cubicBezTo>
                          <a:pt x="12" y="49"/>
                          <a:pt x="14" y="55"/>
                          <a:pt x="16" y="62"/>
                        </a:cubicBezTo>
                        <a:cubicBezTo>
                          <a:pt x="24" y="59"/>
                          <a:pt x="27" y="57"/>
                          <a:pt x="24" y="48"/>
                        </a:cubicBezTo>
                        <a:cubicBezTo>
                          <a:pt x="26" y="47"/>
                          <a:pt x="28" y="43"/>
                          <a:pt x="30" y="44"/>
                        </a:cubicBezTo>
                        <a:cubicBezTo>
                          <a:pt x="48" y="48"/>
                          <a:pt x="36" y="52"/>
                          <a:pt x="48" y="56"/>
                        </a:cubicBezTo>
                        <a:cubicBezTo>
                          <a:pt x="74" y="65"/>
                          <a:pt x="47" y="56"/>
                          <a:pt x="70" y="62"/>
                        </a:cubicBezTo>
                        <a:cubicBezTo>
                          <a:pt x="77" y="64"/>
                          <a:pt x="88" y="72"/>
                          <a:pt x="88" y="72"/>
                        </a:cubicBezTo>
                        <a:cubicBezTo>
                          <a:pt x="96" y="84"/>
                          <a:pt x="102" y="87"/>
                          <a:pt x="106" y="102"/>
                        </a:cubicBezTo>
                        <a:cubicBezTo>
                          <a:pt x="105" y="109"/>
                          <a:pt x="106" y="115"/>
                          <a:pt x="104" y="122"/>
                        </a:cubicBezTo>
                        <a:cubicBezTo>
                          <a:pt x="103" y="126"/>
                          <a:pt x="94" y="132"/>
                          <a:pt x="98" y="134"/>
                        </a:cubicBezTo>
                        <a:cubicBezTo>
                          <a:pt x="106" y="137"/>
                          <a:pt x="122" y="128"/>
                          <a:pt x="122" y="128"/>
                        </a:cubicBezTo>
                        <a:cubicBezTo>
                          <a:pt x="130" y="131"/>
                          <a:pt x="133" y="135"/>
                          <a:pt x="140" y="140"/>
                        </a:cubicBezTo>
                        <a:cubicBezTo>
                          <a:pt x="148" y="145"/>
                          <a:pt x="159" y="145"/>
                          <a:pt x="168" y="148"/>
                        </a:cubicBezTo>
                        <a:cubicBezTo>
                          <a:pt x="170" y="147"/>
                          <a:pt x="173" y="148"/>
                          <a:pt x="174" y="146"/>
                        </a:cubicBezTo>
                        <a:cubicBezTo>
                          <a:pt x="176" y="142"/>
                          <a:pt x="164" y="136"/>
                          <a:pt x="168" y="134"/>
                        </a:cubicBezTo>
                        <a:cubicBezTo>
                          <a:pt x="171" y="132"/>
                          <a:pt x="175" y="135"/>
                          <a:pt x="178" y="136"/>
                        </a:cubicBezTo>
                        <a:cubicBezTo>
                          <a:pt x="182" y="131"/>
                          <a:pt x="186" y="118"/>
                          <a:pt x="186" y="118"/>
                        </a:cubicBezTo>
                        <a:cubicBezTo>
                          <a:pt x="189" y="119"/>
                          <a:pt x="199" y="120"/>
                          <a:pt x="202" y="122"/>
                        </a:cubicBezTo>
                        <a:cubicBezTo>
                          <a:pt x="206" y="124"/>
                          <a:pt x="214" y="130"/>
                          <a:pt x="214" y="130"/>
                        </a:cubicBezTo>
                        <a:cubicBezTo>
                          <a:pt x="224" y="145"/>
                          <a:pt x="228" y="158"/>
                          <a:pt x="244" y="168"/>
                        </a:cubicBezTo>
                        <a:cubicBezTo>
                          <a:pt x="250" y="172"/>
                          <a:pt x="262" y="178"/>
                          <a:pt x="262" y="178"/>
                        </a:cubicBezTo>
                        <a:cubicBezTo>
                          <a:pt x="265" y="178"/>
                          <a:pt x="286" y="182"/>
                          <a:pt x="284" y="170"/>
                        </a:cubicBezTo>
                        <a:cubicBezTo>
                          <a:pt x="283" y="164"/>
                          <a:pt x="268" y="160"/>
                          <a:pt x="268" y="160"/>
                        </a:cubicBezTo>
                        <a:cubicBezTo>
                          <a:pt x="261" y="150"/>
                          <a:pt x="270" y="143"/>
                          <a:pt x="256" y="138"/>
                        </a:cubicBezTo>
                        <a:cubicBezTo>
                          <a:pt x="254" y="136"/>
                          <a:pt x="251" y="135"/>
                          <a:pt x="250" y="132"/>
                        </a:cubicBezTo>
                        <a:cubicBezTo>
                          <a:pt x="248" y="129"/>
                          <a:pt x="250" y="125"/>
                          <a:pt x="248" y="122"/>
                        </a:cubicBezTo>
                        <a:cubicBezTo>
                          <a:pt x="246" y="118"/>
                          <a:pt x="240" y="118"/>
                          <a:pt x="236" y="116"/>
                        </a:cubicBezTo>
                        <a:cubicBezTo>
                          <a:pt x="230" y="107"/>
                          <a:pt x="227" y="100"/>
                          <a:pt x="240" y="96"/>
                        </a:cubicBezTo>
                        <a:cubicBezTo>
                          <a:pt x="236" y="83"/>
                          <a:pt x="236" y="84"/>
                          <a:pt x="220" y="86"/>
                        </a:cubicBezTo>
                        <a:cubicBezTo>
                          <a:pt x="209" y="82"/>
                          <a:pt x="208" y="82"/>
                          <a:pt x="210" y="70"/>
                        </a:cubicBezTo>
                        <a:cubicBezTo>
                          <a:pt x="207" y="60"/>
                          <a:pt x="199" y="57"/>
                          <a:pt x="190" y="54"/>
                        </a:cubicBezTo>
                        <a:cubicBezTo>
                          <a:pt x="181" y="45"/>
                          <a:pt x="181" y="42"/>
                          <a:pt x="168" y="38"/>
                        </a:cubicBezTo>
                        <a:cubicBezTo>
                          <a:pt x="164" y="37"/>
                          <a:pt x="156" y="34"/>
                          <a:pt x="156" y="34"/>
                        </a:cubicBezTo>
                        <a:cubicBezTo>
                          <a:pt x="146" y="24"/>
                          <a:pt x="134" y="21"/>
                          <a:pt x="120" y="16"/>
                        </a:cubicBezTo>
                        <a:cubicBezTo>
                          <a:pt x="113" y="14"/>
                          <a:pt x="108" y="8"/>
                          <a:pt x="102" y="4"/>
                        </a:cubicBezTo>
                        <a:cubicBezTo>
                          <a:pt x="100" y="3"/>
                          <a:pt x="96" y="0"/>
                          <a:pt x="96" y="0"/>
                        </a:cubicBezTo>
                        <a:cubicBezTo>
                          <a:pt x="83" y="2"/>
                          <a:pt x="79" y="1"/>
                          <a:pt x="70" y="10"/>
                        </a:cubicBezTo>
                        <a:cubicBezTo>
                          <a:pt x="67" y="19"/>
                          <a:pt x="63" y="27"/>
                          <a:pt x="56" y="32"/>
                        </a:cubicBezTo>
                        <a:cubicBezTo>
                          <a:pt x="49" y="30"/>
                          <a:pt x="52" y="31"/>
                          <a:pt x="4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2" name="Freeform 26"/>
                  <p:cNvSpPr>
                    <a:spLocks/>
                  </p:cNvSpPr>
                  <p:nvPr/>
                </p:nvSpPr>
                <p:spPr bwMode="ltGray">
                  <a:xfrm>
                    <a:off x="2082" y="599"/>
                    <a:ext cx="33" cy="26"/>
                  </a:xfrm>
                  <a:custGeom>
                    <a:avLst/>
                    <a:gdLst>
                      <a:gd name="T0" fmla="*/ 0 w 78"/>
                      <a:gd name="T1" fmla="*/ 0 h 78"/>
                      <a:gd name="T2" fmla="*/ 0 w 78"/>
                      <a:gd name="T3" fmla="*/ 0 h 78"/>
                      <a:gd name="T4" fmla="*/ 0 w 78"/>
                      <a:gd name="T5" fmla="*/ 0 h 78"/>
                      <a:gd name="T6" fmla="*/ 0 w 78"/>
                      <a:gd name="T7" fmla="*/ 0 h 78"/>
                      <a:gd name="T8" fmla="*/ 0 w 78"/>
                      <a:gd name="T9" fmla="*/ 0 h 78"/>
                      <a:gd name="T10" fmla="*/ 0 w 78"/>
                      <a:gd name="T11" fmla="*/ 0 h 78"/>
                      <a:gd name="T12" fmla="*/ 0 w 78"/>
                      <a:gd name="T13" fmla="*/ 0 h 78"/>
                      <a:gd name="T14" fmla="*/ 0 w 78"/>
                      <a:gd name="T15" fmla="*/ 0 h 78"/>
                      <a:gd name="T16" fmla="*/ 0 w 78"/>
                      <a:gd name="T17" fmla="*/ 0 h 78"/>
                      <a:gd name="T18" fmla="*/ 0 w 78"/>
                      <a:gd name="T19" fmla="*/ 0 h 78"/>
                      <a:gd name="T20" fmla="*/ 0 w 78"/>
                      <a:gd name="T21" fmla="*/ 0 h 78"/>
                      <a:gd name="T22" fmla="*/ 0 w 78"/>
                      <a:gd name="T23" fmla="*/ 0 h 78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78" h="78">
                        <a:moveTo>
                          <a:pt x="1" y="58"/>
                        </a:moveTo>
                        <a:cubicBezTo>
                          <a:pt x="6" y="44"/>
                          <a:pt x="18" y="57"/>
                          <a:pt x="27" y="60"/>
                        </a:cubicBezTo>
                        <a:cubicBezTo>
                          <a:pt x="35" y="57"/>
                          <a:pt x="38" y="52"/>
                          <a:pt x="45" y="48"/>
                        </a:cubicBezTo>
                        <a:cubicBezTo>
                          <a:pt x="48" y="40"/>
                          <a:pt x="51" y="36"/>
                          <a:pt x="57" y="30"/>
                        </a:cubicBezTo>
                        <a:cubicBezTo>
                          <a:pt x="55" y="23"/>
                          <a:pt x="43" y="14"/>
                          <a:pt x="43" y="14"/>
                        </a:cubicBezTo>
                        <a:cubicBezTo>
                          <a:pt x="33" y="0"/>
                          <a:pt x="30" y="1"/>
                          <a:pt x="43" y="4"/>
                        </a:cubicBezTo>
                        <a:cubicBezTo>
                          <a:pt x="54" y="11"/>
                          <a:pt x="58" y="22"/>
                          <a:pt x="71" y="26"/>
                        </a:cubicBezTo>
                        <a:cubicBezTo>
                          <a:pt x="78" y="37"/>
                          <a:pt x="78" y="46"/>
                          <a:pt x="67" y="54"/>
                        </a:cubicBezTo>
                        <a:cubicBezTo>
                          <a:pt x="51" y="49"/>
                          <a:pt x="53" y="71"/>
                          <a:pt x="33" y="78"/>
                        </a:cubicBezTo>
                        <a:cubicBezTo>
                          <a:pt x="16" y="72"/>
                          <a:pt x="25" y="76"/>
                          <a:pt x="9" y="66"/>
                        </a:cubicBezTo>
                        <a:cubicBezTo>
                          <a:pt x="7" y="65"/>
                          <a:pt x="3" y="62"/>
                          <a:pt x="3" y="62"/>
                        </a:cubicBezTo>
                        <a:cubicBezTo>
                          <a:pt x="0" y="54"/>
                          <a:pt x="13" y="42"/>
                          <a:pt x="1" y="5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3" name="Freeform 27"/>
                  <p:cNvSpPr>
                    <a:spLocks/>
                  </p:cNvSpPr>
                  <p:nvPr/>
                </p:nvSpPr>
                <p:spPr bwMode="ltGray">
                  <a:xfrm>
                    <a:off x="2152" y="544"/>
                    <a:ext cx="8" cy="6"/>
                  </a:xfrm>
                  <a:custGeom>
                    <a:avLst/>
                    <a:gdLst>
                      <a:gd name="T0" fmla="*/ 0 w 17"/>
                      <a:gd name="T1" fmla="*/ 0 h 18"/>
                      <a:gd name="T2" fmla="*/ 0 w 17"/>
                      <a:gd name="T3" fmla="*/ 0 h 18"/>
                      <a:gd name="T4" fmla="*/ 0 w 17"/>
                      <a:gd name="T5" fmla="*/ 0 h 18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7" h="18">
                        <a:moveTo>
                          <a:pt x="3" y="4"/>
                        </a:moveTo>
                        <a:cubicBezTo>
                          <a:pt x="17" y="7"/>
                          <a:pt x="16" y="18"/>
                          <a:pt x="3" y="14"/>
                        </a:cubicBezTo>
                        <a:cubicBezTo>
                          <a:pt x="0" y="6"/>
                          <a:pt x="7" y="0"/>
                          <a:pt x="3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4" name="Freeform 28"/>
                  <p:cNvSpPr>
                    <a:spLocks/>
                  </p:cNvSpPr>
                  <p:nvPr/>
                </p:nvSpPr>
                <p:spPr bwMode="ltGray">
                  <a:xfrm>
                    <a:off x="2194" y="584"/>
                    <a:ext cx="11" cy="8"/>
                  </a:xfrm>
                  <a:custGeom>
                    <a:avLst/>
                    <a:gdLst>
                      <a:gd name="T0" fmla="*/ 0 w 26"/>
                      <a:gd name="T1" fmla="*/ 0 h 22"/>
                      <a:gd name="T2" fmla="*/ 0 w 26"/>
                      <a:gd name="T3" fmla="*/ 0 h 22"/>
                      <a:gd name="T4" fmla="*/ 0 w 26"/>
                      <a:gd name="T5" fmla="*/ 0 h 22"/>
                      <a:gd name="T6" fmla="*/ 0 w 26"/>
                      <a:gd name="T7" fmla="*/ 0 h 22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6" h="22">
                        <a:moveTo>
                          <a:pt x="8" y="14"/>
                        </a:moveTo>
                        <a:cubicBezTo>
                          <a:pt x="5" y="6"/>
                          <a:pt x="5" y="3"/>
                          <a:pt x="14" y="0"/>
                        </a:cubicBezTo>
                        <a:cubicBezTo>
                          <a:pt x="26" y="4"/>
                          <a:pt x="23" y="16"/>
                          <a:pt x="14" y="22"/>
                        </a:cubicBezTo>
                        <a:cubicBezTo>
                          <a:pt x="0" y="17"/>
                          <a:pt x="13" y="3"/>
                          <a:pt x="8" y="1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5" name="Freeform 29"/>
                  <p:cNvSpPr>
                    <a:spLocks/>
                  </p:cNvSpPr>
                  <p:nvPr/>
                </p:nvSpPr>
                <p:spPr bwMode="ltGray">
                  <a:xfrm>
                    <a:off x="2059" y="494"/>
                    <a:ext cx="8" cy="5"/>
                  </a:xfrm>
                  <a:custGeom>
                    <a:avLst/>
                    <a:gdLst>
                      <a:gd name="T0" fmla="*/ 0 w 20"/>
                      <a:gd name="T1" fmla="*/ 0 h 15"/>
                      <a:gd name="T2" fmla="*/ 0 w 20"/>
                      <a:gd name="T3" fmla="*/ 0 h 15"/>
                      <a:gd name="T4" fmla="*/ 0 w 20"/>
                      <a:gd name="T5" fmla="*/ 0 h 15"/>
                      <a:gd name="T6" fmla="*/ 0 w 20"/>
                      <a:gd name="T7" fmla="*/ 0 h 15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1"/>
                          <a:pt x="6" y="0"/>
                          <a:pt x="17" y="2"/>
                        </a:cubicBezTo>
                        <a:cubicBezTo>
                          <a:pt x="20" y="10"/>
                          <a:pt x="18" y="15"/>
                          <a:pt x="9" y="12"/>
                        </a:cubicBezTo>
                        <a:cubicBezTo>
                          <a:pt x="4" y="4"/>
                          <a:pt x="4" y="4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6" name="Freeform 30"/>
                  <p:cNvSpPr>
                    <a:spLocks/>
                  </p:cNvSpPr>
                  <p:nvPr/>
                </p:nvSpPr>
                <p:spPr bwMode="ltGray">
                  <a:xfrm>
                    <a:off x="1988" y="536"/>
                    <a:ext cx="8" cy="5"/>
                  </a:xfrm>
                  <a:custGeom>
                    <a:avLst/>
                    <a:gdLst>
                      <a:gd name="T0" fmla="*/ 0 w 20"/>
                      <a:gd name="T1" fmla="*/ 0 h 15"/>
                      <a:gd name="T2" fmla="*/ 0 w 20"/>
                      <a:gd name="T3" fmla="*/ 0 h 15"/>
                      <a:gd name="T4" fmla="*/ 0 w 20"/>
                      <a:gd name="T5" fmla="*/ 0 h 15"/>
                      <a:gd name="T6" fmla="*/ 0 w 20"/>
                      <a:gd name="T7" fmla="*/ 0 h 15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2"/>
                          <a:pt x="3" y="0"/>
                          <a:pt x="15" y="2"/>
                        </a:cubicBezTo>
                        <a:cubicBezTo>
                          <a:pt x="16" y="4"/>
                          <a:pt x="20" y="12"/>
                          <a:pt x="15" y="14"/>
                        </a:cubicBezTo>
                        <a:cubicBezTo>
                          <a:pt x="12" y="15"/>
                          <a:pt x="7" y="12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7" name="Freeform 31"/>
                  <p:cNvSpPr>
                    <a:spLocks/>
                  </p:cNvSpPr>
                  <p:nvPr/>
                </p:nvSpPr>
                <p:spPr bwMode="ltGray">
                  <a:xfrm>
                    <a:off x="1910" y="523"/>
                    <a:ext cx="34" cy="27"/>
                  </a:xfrm>
                  <a:custGeom>
                    <a:avLst/>
                    <a:gdLst>
                      <a:gd name="T0" fmla="*/ 0 w 80"/>
                      <a:gd name="T1" fmla="*/ 0 h 80"/>
                      <a:gd name="T2" fmla="*/ 0 w 80"/>
                      <a:gd name="T3" fmla="*/ 0 h 80"/>
                      <a:gd name="T4" fmla="*/ 0 w 80"/>
                      <a:gd name="T5" fmla="*/ 0 h 80"/>
                      <a:gd name="T6" fmla="*/ 0 w 80"/>
                      <a:gd name="T7" fmla="*/ 0 h 80"/>
                      <a:gd name="T8" fmla="*/ 0 w 80"/>
                      <a:gd name="T9" fmla="*/ 0 h 80"/>
                      <a:gd name="T10" fmla="*/ 0 w 80"/>
                      <a:gd name="T11" fmla="*/ 0 h 80"/>
                      <a:gd name="T12" fmla="*/ 0 w 80"/>
                      <a:gd name="T13" fmla="*/ 0 h 80"/>
                      <a:gd name="T14" fmla="*/ 0 w 80"/>
                      <a:gd name="T15" fmla="*/ 0 h 80"/>
                      <a:gd name="T16" fmla="*/ 0 w 80"/>
                      <a:gd name="T17" fmla="*/ 0 h 80"/>
                      <a:gd name="T18" fmla="*/ 0 w 80"/>
                      <a:gd name="T19" fmla="*/ 0 h 80"/>
                      <a:gd name="T20" fmla="*/ 0 w 80"/>
                      <a:gd name="T21" fmla="*/ 0 h 80"/>
                      <a:gd name="T22" fmla="*/ 0 w 80"/>
                      <a:gd name="T23" fmla="*/ 0 h 80"/>
                      <a:gd name="T24" fmla="*/ 0 w 80"/>
                      <a:gd name="T25" fmla="*/ 0 h 80"/>
                      <a:gd name="T26" fmla="*/ 0 w 80"/>
                      <a:gd name="T27" fmla="*/ 0 h 80"/>
                      <a:gd name="T28" fmla="*/ 0 w 80"/>
                      <a:gd name="T29" fmla="*/ 0 h 80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</a:gdLst>
                    <a:ahLst/>
                    <a:cxnLst>
                      <a:cxn ang="T30">
                        <a:pos x="T0" y="T1"/>
                      </a:cxn>
                      <a:cxn ang="T31">
                        <a:pos x="T2" y="T3"/>
                      </a:cxn>
                      <a:cxn ang="T32">
                        <a:pos x="T4" y="T5"/>
                      </a:cxn>
                      <a:cxn ang="T33">
                        <a:pos x="T6" y="T7"/>
                      </a:cxn>
                      <a:cxn ang="T34">
                        <a:pos x="T8" y="T9"/>
                      </a:cxn>
                      <a:cxn ang="T35">
                        <a:pos x="T10" y="T11"/>
                      </a:cxn>
                      <a:cxn ang="T36">
                        <a:pos x="T12" y="T13"/>
                      </a:cxn>
                      <a:cxn ang="T37">
                        <a:pos x="T14" y="T15"/>
                      </a:cxn>
                      <a:cxn ang="T38">
                        <a:pos x="T16" y="T17"/>
                      </a:cxn>
                      <a:cxn ang="T39">
                        <a:pos x="T18" y="T19"/>
                      </a:cxn>
                      <a:cxn ang="T40">
                        <a:pos x="T20" y="T21"/>
                      </a:cxn>
                      <a:cxn ang="T41">
                        <a:pos x="T22" y="T23"/>
                      </a:cxn>
                      <a:cxn ang="T42">
                        <a:pos x="T24" y="T25"/>
                      </a:cxn>
                      <a:cxn ang="T43">
                        <a:pos x="T26" y="T27"/>
                      </a:cxn>
                      <a:cxn ang="T44">
                        <a:pos x="T28" y="T29"/>
                      </a:cxn>
                    </a:cxnLst>
                    <a:rect l="0" t="0" r="r" b="b"/>
                    <a:pathLst>
                      <a:path w="80" h="80">
                        <a:moveTo>
                          <a:pt x="0" y="50"/>
                        </a:moveTo>
                        <a:cubicBezTo>
                          <a:pt x="1" y="47"/>
                          <a:pt x="12" y="25"/>
                          <a:pt x="14" y="24"/>
                        </a:cubicBezTo>
                        <a:cubicBezTo>
                          <a:pt x="17" y="22"/>
                          <a:pt x="26" y="20"/>
                          <a:pt x="26" y="20"/>
                        </a:cubicBezTo>
                        <a:cubicBezTo>
                          <a:pt x="34" y="23"/>
                          <a:pt x="40" y="21"/>
                          <a:pt x="48" y="18"/>
                        </a:cubicBezTo>
                        <a:cubicBezTo>
                          <a:pt x="52" y="12"/>
                          <a:pt x="54" y="6"/>
                          <a:pt x="58" y="0"/>
                        </a:cubicBezTo>
                        <a:cubicBezTo>
                          <a:pt x="70" y="4"/>
                          <a:pt x="76" y="28"/>
                          <a:pt x="80" y="40"/>
                        </a:cubicBezTo>
                        <a:cubicBezTo>
                          <a:pt x="75" y="54"/>
                          <a:pt x="80" y="50"/>
                          <a:pt x="70" y="56"/>
                        </a:cubicBezTo>
                        <a:cubicBezTo>
                          <a:pt x="61" y="53"/>
                          <a:pt x="59" y="54"/>
                          <a:pt x="54" y="62"/>
                        </a:cubicBezTo>
                        <a:cubicBezTo>
                          <a:pt x="57" y="71"/>
                          <a:pt x="56" y="75"/>
                          <a:pt x="48" y="80"/>
                        </a:cubicBezTo>
                        <a:cubicBezTo>
                          <a:pt x="40" y="77"/>
                          <a:pt x="39" y="72"/>
                          <a:pt x="32" y="68"/>
                        </a:cubicBezTo>
                        <a:cubicBezTo>
                          <a:pt x="26" y="59"/>
                          <a:pt x="30" y="57"/>
                          <a:pt x="38" y="52"/>
                        </a:cubicBezTo>
                        <a:cubicBezTo>
                          <a:pt x="41" y="42"/>
                          <a:pt x="39" y="34"/>
                          <a:pt x="30" y="28"/>
                        </a:cubicBezTo>
                        <a:cubicBezTo>
                          <a:pt x="20" y="31"/>
                          <a:pt x="30" y="40"/>
                          <a:pt x="20" y="48"/>
                        </a:cubicBezTo>
                        <a:cubicBezTo>
                          <a:pt x="16" y="51"/>
                          <a:pt x="8" y="56"/>
                          <a:pt x="8" y="56"/>
                        </a:cubicBezTo>
                        <a:cubicBezTo>
                          <a:pt x="2" y="50"/>
                          <a:pt x="5" y="50"/>
                          <a:pt x="0" y="5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8" name="Freeform 32"/>
                  <p:cNvSpPr>
                    <a:spLocks/>
                  </p:cNvSpPr>
                  <p:nvPr/>
                </p:nvSpPr>
                <p:spPr bwMode="ltGray">
                  <a:xfrm>
                    <a:off x="1899" y="466"/>
                    <a:ext cx="40" cy="58"/>
                  </a:xfrm>
                  <a:custGeom>
                    <a:avLst/>
                    <a:gdLst>
                      <a:gd name="T0" fmla="*/ 0 w 94"/>
                      <a:gd name="T1" fmla="*/ 0 h 174"/>
                      <a:gd name="T2" fmla="*/ 0 w 94"/>
                      <a:gd name="T3" fmla="*/ 0 h 174"/>
                      <a:gd name="T4" fmla="*/ 0 w 94"/>
                      <a:gd name="T5" fmla="*/ 0 h 174"/>
                      <a:gd name="T6" fmla="*/ 0 w 94"/>
                      <a:gd name="T7" fmla="*/ 0 h 174"/>
                      <a:gd name="T8" fmla="*/ 0 w 94"/>
                      <a:gd name="T9" fmla="*/ 0 h 174"/>
                      <a:gd name="T10" fmla="*/ 0 w 94"/>
                      <a:gd name="T11" fmla="*/ 0 h 174"/>
                      <a:gd name="T12" fmla="*/ 0 w 94"/>
                      <a:gd name="T13" fmla="*/ 0 h 174"/>
                      <a:gd name="T14" fmla="*/ 0 w 94"/>
                      <a:gd name="T15" fmla="*/ 0 h 174"/>
                      <a:gd name="T16" fmla="*/ 0 w 94"/>
                      <a:gd name="T17" fmla="*/ 0 h 174"/>
                      <a:gd name="T18" fmla="*/ 0 w 94"/>
                      <a:gd name="T19" fmla="*/ 0 h 174"/>
                      <a:gd name="T20" fmla="*/ 0 w 94"/>
                      <a:gd name="T21" fmla="*/ 0 h 174"/>
                      <a:gd name="T22" fmla="*/ 0 w 94"/>
                      <a:gd name="T23" fmla="*/ 0 h 174"/>
                      <a:gd name="T24" fmla="*/ 0 w 94"/>
                      <a:gd name="T25" fmla="*/ 0 h 174"/>
                      <a:gd name="T26" fmla="*/ 0 w 94"/>
                      <a:gd name="T27" fmla="*/ 0 h 174"/>
                      <a:gd name="T28" fmla="*/ 0 w 94"/>
                      <a:gd name="T29" fmla="*/ 0 h 174"/>
                      <a:gd name="T30" fmla="*/ 0 w 94"/>
                      <a:gd name="T31" fmla="*/ 0 h 174"/>
                      <a:gd name="T32" fmla="*/ 0 w 94"/>
                      <a:gd name="T33" fmla="*/ 0 h 174"/>
                      <a:gd name="T34" fmla="*/ 0 w 94"/>
                      <a:gd name="T35" fmla="*/ 0 h 174"/>
                      <a:gd name="T36" fmla="*/ 0 w 94"/>
                      <a:gd name="T37" fmla="*/ 0 h 174"/>
                      <a:gd name="T38" fmla="*/ 0 w 94"/>
                      <a:gd name="T39" fmla="*/ 0 h 174"/>
                      <a:gd name="T40" fmla="*/ 0 w 94"/>
                      <a:gd name="T41" fmla="*/ 0 h 174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</a:gdLst>
                    <a:ahLst/>
                    <a:cxnLst>
                      <a:cxn ang="T42">
                        <a:pos x="T0" y="T1"/>
                      </a:cxn>
                      <a:cxn ang="T43">
                        <a:pos x="T2" y="T3"/>
                      </a:cxn>
                      <a:cxn ang="T44">
                        <a:pos x="T4" y="T5"/>
                      </a:cxn>
                      <a:cxn ang="T45">
                        <a:pos x="T6" y="T7"/>
                      </a:cxn>
                      <a:cxn ang="T46">
                        <a:pos x="T8" y="T9"/>
                      </a:cxn>
                      <a:cxn ang="T47">
                        <a:pos x="T10" y="T11"/>
                      </a:cxn>
                      <a:cxn ang="T48">
                        <a:pos x="T12" y="T13"/>
                      </a:cxn>
                      <a:cxn ang="T49">
                        <a:pos x="T14" y="T15"/>
                      </a:cxn>
                      <a:cxn ang="T50">
                        <a:pos x="T16" y="T17"/>
                      </a:cxn>
                      <a:cxn ang="T51">
                        <a:pos x="T18" y="T19"/>
                      </a:cxn>
                      <a:cxn ang="T52">
                        <a:pos x="T20" y="T21"/>
                      </a:cxn>
                      <a:cxn ang="T53">
                        <a:pos x="T22" y="T23"/>
                      </a:cxn>
                      <a:cxn ang="T54">
                        <a:pos x="T24" y="T25"/>
                      </a:cxn>
                      <a:cxn ang="T55">
                        <a:pos x="T26" y="T27"/>
                      </a:cxn>
                      <a:cxn ang="T56">
                        <a:pos x="T28" y="T29"/>
                      </a:cxn>
                      <a:cxn ang="T57">
                        <a:pos x="T30" y="T31"/>
                      </a:cxn>
                      <a:cxn ang="T58">
                        <a:pos x="T32" y="T33"/>
                      </a:cxn>
                      <a:cxn ang="T59">
                        <a:pos x="T34" y="T35"/>
                      </a:cxn>
                      <a:cxn ang="T60">
                        <a:pos x="T36" y="T37"/>
                      </a:cxn>
                      <a:cxn ang="T61">
                        <a:pos x="T38" y="T39"/>
                      </a:cxn>
                      <a:cxn ang="T62">
                        <a:pos x="T40" y="T41"/>
                      </a:cxn>
                    </a:cxnLst>
                    <a:rect l="0" t="0" r="r" b="b"/>
                    <a:pathLst>
                      <a:path w="94" h="174">
                        <a:moveTo>
                          <a:pt x="14" y="96"/>
                        </a:moveTo>
                        <a:cubicBezTo>
                          <a:pt x="11" y="109"/>
                          <a:pt x="15" y="120"/>
                          <a:pt x="26" y="128"/>
                        </a:cubicBezTo>
                        <a:cubicBezTo>
                          <a:pt x="34" y="120"/>
                          <a:pt x="35" y="119"/>
                          <a:pt x="32" y="108"/>
                        </a:cubicBezTo>
                        <a:cubicBezTo>
                          <a:pt x="35" y="92"/>
                          <a:pt x="39" y="92"/>
                          <a:pt x="52" y="100"/>
                        </a:cubicBezTo>
                        <a:cubicBezTo>
                          <a:pt x="59" y="110"/>
                          <a:pt x="49" y="114"/>
                          <a:pt x="46" y="124"/>
                        </a:cubicBezTo>
                        <a:cubicBezTo>
                          <a:pt x="50" y="137"/>
                          <a:pt x="57" y="129"/>
                          <a:pt x="66" y="126"/>
                        </a:cubicBezTo>
                        <a:cubicBezTo>
                          <a:pt x="77" y="129"/>
                          <a:pt x="79" y="131"/>
                          <a:pt x="76" y="142"/>
                        </a:cubicBezTo>
                        <a:cubicBezTo>
                          <a:pt x="67" y="139"/>
                          <a:pt x="65" y="141"/>
                          <a:pt x="58" y="148"/>
                        </a:cubicBezTo>
                        <a:cubicBezTo>
                          <a:pt x="60" y="160"/>
                          <a:pt x="62" y="170"/>
                          <a:pt x="74" y="174"/>
                        </a:cubicBezTo>
                        <a:cubicBezTo>
                          <a:pt x="77" y="165"/>
                          <a:pt x="74" y="157"/>
                          <a:pt x="84" y="154"/>
                        </a:cubicBezTo>
                        <a:cubicBezTo>
                          <a:pt x="91" y="143"/>
                          <a:pt x="94" y="122"/>
                          <a:pt x="82" y="112"/>
                        </a:cubicBezTo>
                        <a:cubicBezTo>
                          <a:pt x="77" y="108"/>
                          <a:pt x="66" y="108"/>
                          <a:pt x="60" y="106"/>
                        </a:cubicBezTo>
                        <a:cubicBezTo>
                          <a:pt x="65" y="92"/>
                          <a:pt x="66" y="87"/>
                          <a:pt x="50" y="82"/>
                        </a:cubicBezTo>
                        <a:cubicBezTo>
                          <a:pt x="48" y="82"/>
                          <a:pt x="37" y="86"/>
                          <a:pt x="34" y="82"/>
                        </a:cubicBezTo>
                        <a:cubicBezTo>
                          <a:pt x="32" y="79"/>
                          <a:pt x="30" y="70"/>
                          <a:pt x="30" y="70"/>
                        </a:cubicBezTo>
                        <a:cubicBezTo>
                          <a:pt x="32" y="54"/>
                          <a:pt x="32" y="52"/>
                          <a:pt x="42" y="42"/>
                        </a:cubicBezTo>
                        <a:cubicBezTo>
                          <a:pt x="41" y="30"/>
                          <a:pt x="45" y="5"/>
                          <a:pt x="30" y="0"/>
                        </a:cubicBezTo>
                        <a:cubicBezTo>
                          <a:pt x="14" y="4"/>
                          <a:pt x="16" y="4"/>
                          <a:pt x="18" y="22"/>
                        </a:cubicBezTo>
                        <a:cubicBezTo>
                          <a:pt x="16" y="39"/>
                          <a:pt x="15" y="35"/>
                          <a:pt x="4" y="46"/>
                        </a:cubicBezTo>
                        <a:cubicBezTo>
                          <a:pt x="0" y="59"/>
                          <a:pt x="5" y="67"/>
                          <a:pt x="14" y="76"/>
                        </a:cubicBezTo>
                        <a:cubicBezTo>
                          <a:pt x="15" y="80"/>
                          <a:pt x="17" y="93"/>
                          <a:pt x="14" y="9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9" name="Freeform 33"/>
                  <p:cNvSpPr>
                    <a:spLocks/>
                  </p:cNvSpPr>
                  <p:nvPr/>
                </p:nvSpPr>
                <p:spPr bwMode="ltGray">
                  <a:xfrm>
                    <a:off x="1909" y="508"/>
                    <a:ext cx="14" cy="17"/>
                  </a:xfrm>
                  <a:custGeom>
                    <a:avLst/>
                    <a:gdLst>
                      <a:gd name="T0" fmla="*/ 0 w 32"/>
                      <a:gd name="T1" fmla="*/ 0 h 50"/>
                      <a:gd name="T2" fmla="*/ 0 w 32"/>
                      <a:gd name="T3" fmla="*/ 0 h 50"/>
                      <a:gd name="T4" fmla="*/ 0 w 32"/>
                      <a:gd name="T5" fmla="*/ 0 h 50"/>
                      <a:gd name="T6" fmla="*/ 0 w 32"/>
                      <a:gd name="T7" fmla="*/ 0 h 50"/>
                      <a:gd name="T8" fmla="*/ 0 w 32"/>
                      <a:gd name="T9" fmla="*/ 0 h 50"/>
                      <a:gd name="T10" fmla="*/ 0 w 32"/>
                      <a:gd name="T11" fmla="*/ 0 h 50"/>
                      <a:gd name="T12" fmla="*/ 0 w 32"/>
                      <a:gd name="T13" fmla="*/ 0 h 50"/>
                      <a:gd name="T14" fmla="*/ 0 w 32"/>
                      <a:gd name="T15" fmla="*/ 0 h 50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32" h="50">
                        <a:moveTo>
                          <a:pt x="6" y="24"/>
                        </a:moveTo>
                        <a:cubicBezTo>
                          <a:pt x="0" y="15"/>
                          <a:pt x="3" y="6"/>
                          <a:pt x="12" y="0"/>
                        </a:cubicBezTo>
                        <a:cubicBezTo>
                          <a:pt x="23" y="3"/>
                          <a:pt x="23" y="5"/>
                          <a:pt x="20" y="16"/>
                        </a:cubicBezTo>
                        <a:cubicBezTo>
                          <a:pt x="21" y="19"/>
                          <a:pt x="20" y="22"/>
                          <a:pt x="22" y="24"/>
                        </a:cubicBezTo>
                        <a:cubicBezTo>
                          <a:pt x="23" y="26"/>
                          <a:pt x="27" y="24"/>
                          <a:pt x="28" y="26"/>
                        </a:cubicBezTo>
                        <a:cubicBezTo>
                          <a:pt x="30" y="29"/>
                          <a:pt x="32" y="38"/>
                          <a:pt x="32" y="38"/>
                        </a:cubicBezTo>
                        <a:cubicBezTo>
                          <a:pt x="29" y="46"/>
                          <a:pt x="26" y="47"/>
                          <a:pt x="18" y="50"/>
                        </a:cubicBezTo>
                        <a:cubicBezTo>
                          <a:pt x="12" y="41"/>
                          <a:pt x="18" y="24"/>
                          <a:pt x="6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0" name="Freeform 34"/>
                  <p:cNvSpPr>
                    <a:spLocks/>
                  </p:cNvSpPr>
                  <p:nvPr/>
                </p:nvSpPr>
                <p:spPr bwMode="ltGray">
                  <a:xfrm>
                    <a:off x="1881" y="512"/>
                    <a:ext cx="19" cy="17"/>
                  </a:xfrm>
                  <a:custGeom>
                    <a:avLst/>
                    <a:gdLst>
                      <a:gd name="T0" fmla="*/ 0 w 43"/>
                      <a:gd name="T1" fmla="*/ 0 h 50"/>
                      <a:gd name="T2" fmla="*/ 0 w 43"/>
                      <a:gd name="T3" fmla="*/ 0 h 50"/>
                      <a:gd name="T4" fmla="*/ 0 w 43"/>
                      <a:gd name="T5" fmla="*/ 0 h 50"/>
                      <a:gd name="T6" fmla="*/ 0 w 43"/>
                      <a:gd name="T7" fmla="*/ 0 h 50"/>
                      <a:gd name="T8" fmla="*/ 0 w 43"/>
                      <a:gd name="T9" fmla="*/ 0 h 50"/>
                      <a:gd name="T10" fmla="*/ 0 w 43"/>
                      <a:gd name="T11" fmla="*/ 0 h 50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3" h="50">
                        <a:moveTo>
                          <a:pt x="0" y="44"/>
                        </a:moveTo>
                        <a:cubicBezTo>
                          <a:pt x="6" y="38"/>
                          <a:pt x="18" y="29"/>
                          <a:pt x="22" y="20"/>
                        </a:cubicBezTo>
                        <a:cubicBezTo>
                          <a:pt x="27" y="10"/>
                          <a:pt x="25" y="4"/>
                          <a:pt x="36" y="0"/>
                        </a:cubicBezTo>
                        <a:cubicBezTo>
                          <a:pt x="43" y="11"/>
                          <a:pt x="36" y="24"/>
                          <a:pt x="24" y="28"/>
                        </a:cubicBezTo>
                        <a:cubicBezTo>
                          <a:pt x="21" y="38"/>
                          <a:pt x="12" y="47"/>
                          <a:pt x="2" y="50"/>
                        </a:cubicBezTo>
                        <a:cubicBezTo>
                          <a:pt x="1" y="48"/>
                          <a:pt x="0" y="44"/>
                          <a:pt x="0" y="4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1" name="Freeform 35"/>
                  <p:cNvSpPr>
                    <a:spLocks/>
                  </p:cNvSpPr>
                  <p:nvPr/>
                </p:nvSpPr>
                <p:spPr bwMode="ltGray">
                  <a:xfrm>
                    <a:off x="2930" y="489"/>
                    <a:ext cx="299" cy="179"/>
                  </a:xfrm>
                  <a:custGeom>
                    <a:avLst/>
                    <a:gdLst>
                      <a:gd name="T0" fmla="*/ 1 w 471"/>
                      <a:gd name="T1" fmla="*/ 3 h 281"/>
                      <a:gd name="T2" fmla="*/ 1 w 471"/>
                      <a:gd name="T3" fmla="*/ 3 h 281"/>
                      <a:gd name="T4" fmla="*/ 1 w 471"/>
                      <a:gd name="T5" fmla="*/ 3 h 281"/>
                      <a:gd name="T6" fmla="*/ 1 w 471"/>
                      <a:gd name="T7" fmla="*/ 3 h 281"/>
                      <a:gd name="T8" fmla="*/ 1 w 471"/>
                      <a:gd name="T9" fmla="*/ 3 h 281"/>
                      <a:gd name="T10" fmla="*/ 0 w 471"/>
                      <a:gd name="T11" fmla="*/ 2 h 281"/>
                      <a:gd name="T12" fmla="*/ 1 w 471"/>
                      <a:gd name="T13" fmla="*/ 2 h 281"/>
                      <a:gd name="T14" fmla="*/ 1 w 471"/>
                      <a:gd name="T15" fmla="*/ 2 h 281"/>
                      <a:gd name="T16" fmla="*/ 1 w 471"/>
                      <a:gd name="T17" fmla="*/ 2 h 281"/>
                      <a:gd name="T18" fmla="*/ 1 w 471"/>
                      <a:gd name="T19" fmla="*/ 1 h 281"/>
                      <a:gd name="T20" fmla="*/ 1 w 471"/>
                      <a:gd name="T21" fmla="*/ 1 h 281"/>
                      <a:gd name="T22" fmla="*/ 1 w 471"/>
                      <a:gd name="T23" fmla="*/ 1 h 281"/>
                      <a:gd name="T24" fmla="*/ 1 w 471"/>
                      <a:gd name="T25" fmla="*/ 1 h 281"/>
                      <a:gd name="T26" fmla="*/ 1 w 471"/>
                      <a:gd name="T27" fmla="*/ 1 h 281"/>
                      <a:gd name="T28" fmla="*/ 1 w 471"/>
                      <a:gd name="T29" fmla="*/ 1 h 281"/>
                      <a:gd name="T30" fmla="*/ 1 w 471"/>
                      <a:gd name="T31" fmla="*/ 1 h 281"/>
                      <a:gd name="T32" fmla="*/ 1 w 471"/>
                      <a:gd name="T33" fmla="*/ 1 h 281"/>
                      <a:gd name="T34" fmla="*/ 1 w 471"/>
                      <a:gd name="T35" fmla="*/ 0 h 281"/>
                      <a:gd name="T36" fmla="*/ 1 w 471"/>
                      <a:gd name="T37" fmla="*/ 1 h 281"/>
                      <a:gd name="T38" fmla="*/ 1 w 471"/>
                      <a:gd name="T39" fmla="*/ 1 h 281"/>
                      <a:gd name="T40" fmla="*/ 1 w 471"/>
                      <a:gd name="T41" fmla="*/ 1 h 281"/>
                      <a:gd name="T42" fmla="*/ 1 w 471"/>
                      <a:gd name="T43" fmla="*/ 1 h 281"/>
                      <a:gd name="T44" fmla="*/ 1 w 471"/>
                      <a:gd name="T45" fmla="*/ 1 h 281"/>
                      <a:gd name="T46" fmla="*/ 2 w 471"/>
                      <a:gd name="T47" fmla="*/ 1 h 281"/>
                      <a:gd name="T48" fmla="*/ 2 w 471"/>
                      <a:gd name="T49" fmla="*/ 1 h 281"/>
                      <a:gd name="T50" fmla="*/ 2 w 471"/>
                      <a:gd name="T51" fmla="*/ 1 h 281"/>
                      <a:gd name="T52" fmla="*/ 2 w 471"/>
                      <a:gd name="T53" fmla="*/ 1 h 281"/>
                      <a:gd name="T54" fmla="*/ 2 w 471"/>
                      <a:gd name="T55" fmla="*/ 1 h 281"/>
                      <a:gd name="T56" fmla="*/ 3 w 471"/>
                      <a:gd name="T57" fmla="*/ 1 h 281"/>
                      <a:gd name="T58" fmla="*/ 3 w 471"/>
                      <a:gd name="T59" fmla="*/ 1 h 281"/>
                      <a:gd name="T60" fmla="*/ 3 w 471"/>
                      <a:gd name="T61" fmla="*/ 1 h 281"/>
                      <a:gd name="T62" fmla="*/ 3 w 471"/>
                      <a:gd name="T63" fmla="*/ 1 h 281"/>
                      <a:gd name="T64" fmla="*/ 3 w 471"/>
                      <a:gd name="T65" fmla="*/ 1 h 281"/>
                      <a:gd name="T66" fmla="*/ 3 w 471"/>
                      <a:gd name="T67" fmla="*/ 1 h 281"/>
                      <a:gd name="T68" fmla="*/ 3 w 471"/>
                      <a:gd name="T69" fmla="*/ 1 h 281"/>
                      <a:gd name="T70" fmla="*/ 3 w 471"/>
                      <a:gd name="T71" fmla="*/ 1 h 281"/>
                      <a:gd name="T72" fmla="*/ 3 w 471"/>
                      <a:gd name="T73" fmla="*/ 1 h 281"/>
                      <a:gd name="T74" fmla="*/ 4 w 471"/>
                      <a:gd name="T75" fmla="*/ 1 h 281"/>
                      <a:gd name="T76" fmla="*/ 4 w 471"/>
                      <a:gd name="T77" fmla="*/ 1 h 281"/>
                      <a:gd name="T78" fmla="*/ 3 w 471"/>
                      <a:gd name="T79" fmla="*/ 2 h 281"/>
                      <a:gd name="T80" fmla="*/ 4 w 471"/>
                      <a:gd name="T81" fmla="*/ 2 h 281"/>
                      <a:gd name="T82" fmla="*/ 4 w 471"/>
                      <a:gd name="T83" fmla="*/ 2 h 281"/>
                      <a:gd name="T84" fmla="*/ 4 w 471"/>
                      <a:gd name="T85" fmla="*/ 2 h 281"/>
                      <a:gd name="T86" fmla="*/ 4 w 471"/>
                      <a:gd name="T87" fmla="*/ 2 h 281"/>
                      <a:gd name="T88" fmla="*/ 4 w 471"/>
                      <a:gd name="T89" fmla="*/ 2 h 281"/>
                      <a:gd name="T90" fmla="*/ 4 w 471"/>
                      <a:gd name="T91" fmla="*/ 2 h 281"/>
                      <a:gd name="T92" fmla="*/ 4 w 471"/>
                      <a:gd name="T93" fmla="*/ 2 h 281"/>
                      <a:gd name="T94" fmla="*/ 4 w 471"/>
                      <a:gd name="T95" fmla="*/ 2 h 281"/>
                      <a:gd name="T96" fmla="*/ 4 w 471"/>
                      <a:gd name="T97" fmla="*/ 2 h 281"/>
                      <a:gd name="T98" fmla="*/ 4 w 471"/>
                      <a:gd name="T99" fmla="*/ 2 h 281"/>
                      <a:gd name="T100" fmla="*/ 5 w 471"/>
                      <a:gd name="T101" fmla="*/ 2 h 281"/>
                      <a:gd name="T102" fmla="*/ 5 w 471"/>
                      <a:gd name="T103" fmla="*/ 3 h 281"/>
                      <a:gd name="T104" fmla="*/ 5 w 471"/>
                      <a:gd name="T105" fmla="*/ 3 h 281"/>
                      <a:gd name="T106" fmla="*/ 4 w 471"/>
                      <a:gd name="T107" fmla="*/ 3 h 281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</a:gdLst>
                    <a:ahLst/>
                    <a:cxnLst>
                      <a:cxn ang="T108">
                        <a:pos x="T0" y="T1"/>
                      </a:cxn>
                      <a:cxn ang="T109">
                        <a:pos x="T2" y="T3"/>
                      </a:cxn>
                      <a:cxn ang="T110">
                        <a:pos x="T4" y="T5"/>
                      </a:cxn>
                      <a:cxn ang="T111">
                        <a:pos x="T6" y="T7"/>
                      </a:cxn>
                      <a:cxn ang="T112">
                        <a:pos x="T8" y="T9"/>
                      </a:cxn>
                      <a:cxn ang="T113">
                        <a:pos x="T10" y="T11"/>
                      </a:cxn>
                      <a:cxn ang="T114">
                        <a:pos x="T12" y="T13"/>
                      </a:cxn>
                      <a:cxn ang="T115">
                        <a:pos x="T14" y="T15"/>
                      </a:cxn>
                      <a:cxn ang="T116">
                        <a:pos x="T16" y="T17"/>
                      </a:cxn>
                      <a:cxn ang="T117">
                        <a:pos x="T18" y="T19"/>
                      </a:cxn>
                      <a:cxn ang="T118">
                        <a:pos x="T20" y="T21"/>
                      </a:cxn>
                      <a:cxn ang="T119">
                        <a:pos x="T22" y="T23"/>
                      </a:cxn>
                      <a:cxn ang="T120">
                        <a:pos x="T24" y="T25"/>
                      </a:cxn>
                      <a:cxn ang="T121">
                        <a:pos x="T26" y="T27"/>
                      </a:cxn>
                      <a:cxn ang="T122">
                        <a:pos x="T28" y="T29"/>
                      </a:cxn>
                      <a:cxn ang="T123">
                        <a:pos x="T30" y="T31"/>
                      </a:cxn>
                      <a:cxn ang="T124">
                        <a:pos x="T32" y="T33"/>
                      </a:cxn>
                      <a:cxn ang="T125">
                        <a:pos x="T34" y="T35"/>
                      </a:cxn>
                      <a:cxn ang="T126">
                        <a:pos x="T36" y="T37"/>
                      </a:cxn>
                      <a:cxn ang="T127">
                        <a:pos x="T38" y="T39"/>
                      </a:cxn>
                      <a:cxn ang="T128">
                        <a:pos x="T40" y="T41"/>
                      </a:cxn>
                      <a:cxn ang="T129">
                        <a:pos x="T42" y="T43"/>
                      </a:cxn>
                      <a:cxn ang="T130">
                        <a:pos x="T44" y="T45"/>
                      </a:cxn>
                      <a:cxn ang="T131">
                        <a:pos x="T46" y="T47"/>
                      </a:cxn>
                      <a:cxn ang="T132">
                        <a:pos x="T48" y="T49"/>
                      </a:cxn>
                      <a:cxn ang="T133">
                        <a:pos x="T50" y="T51"/>
                      </a:cxn>
                      <a:cxn ang="T134">
                        <a:pos x="T52" y="T53"/>
                      </a:cxn>
                      <a:cxn ang="T135">
                        <a:pos x="T54" y="T55"/>
                      </a:cxn>
                      <a:cxn ang="T136">
                        <a:pos x="T56" y="T57"/>
                      </a:cxn>
                      <a:cxn ang="T137">
                        <a:pos x="T58" y="T59"/>
                      </a:cxn>
                      <a:cxn ang="T138">
                        <a:pos x="T60" y="T61"/>
                      </a:cxn>
                      <a:cxn ang="T139">
                        <a:pos x="T62" y="T63"/>
                      </a:cxn>
                      <a:cxn ang="T140">
                        <a:pos x="T64" y="T65"/>
                      </a:cxn>
                      <a:cxn ang="T141">
                        <a:pos x="T66" y="T67"/>
                      </a:cxn>
                      <a:cxn ang="T142">
                        <a:pos x="T68" y="T69"/>
                      </a:cxn>
                      <a:cxn ang="T143">
                        <a:pos x="T70" y="T71"/>
                      </a:cxn>
                      <a:cxn ang="T144">
                        <a:pos x="T72" y="T73"/>
                      </a:cxn>
                      <a:cxn ang="T145">
                        <a:pos x="T74" y="T75"/>
                      </a:cxn>
                      <a:cxn ang="T146">
                        <a:pos x="T76" y="T77"/>
                      </a:cxn>
                      <a:cxn ang="T147">
                        <a:pos x="T78" y="T79"/>
                      </a:cxn>
                      <a:cxn ang="T148">
                        <a:pos x="T80" y="T81"/>
                      </a:cxn>
                      <a:cxn ang="T149">
                        <a:pos x="T82" y="T83"/>
                      </a:cxn>
                      <a:cxn ang="T150">
                        <a:pos x="T84" y="T85"/>
                      </a:cxn>
                      <a:cxn ang="T151">
                        <a:pos x="T86" y="T87"/>
                      </a:cxn>
                      <a:cxn ang="T152">
                        <a:pos x="T88" y="T89"/>
                      </a:cxn>
                      <a:cxn ang="T153">
                        <a:pos x="T90" y="T91"/>
                      </a:cxn>
                      <a:cxn ang="T154">
                        <a:pos x="T92" y="T93"/>
                      </a:cxn>
                      <a:cxn ang="T155">
                        <a:pos x="T94" y="T95"/>
                      </a:cxn>
                      <a:cxn ang="T156">
                        <a:pos x="T96" y="T97"/>
                      </a:cxn>
                      <a:cxn ang="T157">
                        <a:pos x="T98" y="T99"/>
                      </a:cxn>
                      <a:cxn ang="T158">
                        <a:pos x="T100" y="T101"/>
                      </a:cxn>
                      <a:cxn ang="T159">
                        <a:pos x="T102" y="T103"/>
                      </a:cxn>
                      <a:cxn ang="T160">
                        <a:pos x="T104" y="T105"/>
                      </a:cxn>
                      <a:cxn ang="T161">
                        <a:pos x="T106" y="T107"/>
                      </a:cxn>
                    </a:cxnLst>
                    <a:rect l="0" t="0" r="r" b="b"/>
                    <a:pathLst>
                      <a:path w="471" h="281">
                        <a:moveTo>
                          <a:pt x="21" y="280"/>
                        </a:moveTo>
                        <a:cubicBezTo>
                          <a:pt x="32" y="281"/>
                          <a:pt x="25" y="253"/>
                          <a:pt x="24" y="250"/>
                        </a:cubicBezTo>
                        <a:cubicBezTo>
                          <a:pt x="23" y="248"/>
                          <a:pt x="22" y="245"/>
                          <a:pt x="22" y="245"/>
                        </a:cubicBezTo>
                        <a:cubicBezTo>
                          <a:pt x="21" y="243"/>
                          <a:pt x="20" y="221"/>
                          <a:pt x="16" y="218"/>
                        </a:cubicBezTo>
                        <a:cubicBezTo>
                          <a:pt x="13" y="216"/>
                          <a:pt x="4" y="215"/>
                          <a:pt x="4" y="215"/>
                        </a:cubicBezTo>
                        <a:cubicBezTo>
                          <a:pt x="0" y="207"/>
                          <a:pt x="3" y="200"/>
                          <a:pt x="0" y="191"/>
                        </a:cubicBezTo>
                        <a:cubicBezTo>
                          <a:pt x="2" y="185"/>
                          <a:pt x="7" y="186"/>
                          <a:pt x="12" y="180"/>
                        </a:cubicBezTo>
                        <a:cubicBezTo>
                          <a:pt x="14" y="172"/>
                          <a:pt x="14" y="169"/>
                          <a:pt x="6" y="165"/>
                        </a:cubicBezTo>
                        <a:cubicBezTo>
                          <a:pt x="4" y="163"/>
                          <a:pt x="2" y="162"/>
                          <a:pt x="2" y="160"/>
                        </a:cubicBezTo>
                        <a:cubicBezTo>
                          <a:pt x="2" y="150"/>
                          <a:pt x="16" y="123"/>
                          <a:pt x="28" y="120"/>
                        </a:cubicBezTo>
                        <a:cubicBezTo>
                          <a:pt x="32" y="111"/>
                          <a:pt x="40" y="105"/>
                          <a:pt x="44" y="96"/>
                        </a:cubicBezTo>
                        <a:cubicBezTo>
                          <a:pt x="39" y="83"/>
                          <a:pt x="38" y="85"/>
                          <a:pt x="42" y="70"/>
                        </a:cubicBezTo>
                        <a:cubicBezTo>
                          <a:pt x="38" y="60"/>
                          <a:pt x="34" y="48"/>
                          <a:pt x="24" y="43"/>
                        </a:cubicBezTo>
                        <a:cubicBezTo>
                          <a:pt x="18" y="36"/>
                          <a:pt x="10" y="37"/>
                          <a:pt x="20" y="32"/>
                        </a:cubicBezTo>
                        <a:cubicBezTo>
                          <a:pt x="27" y="34"/>
                          <a:pt x="26" y="32"/>
                          <a:pt x="26" y="36"/>
                        </a:cubicBezTo>
                        <a:cubicBezTo>
                          <a:pt x="34" y="41"/>
                          <a:pt x="39" y="39"/>
                          <a:pt x="48" y="35"/>
                        </a:cubicBezTo>
                        <a:cubicBezTo>
                          <a:pt x="45" y="22"/>
                          <a:pt x="48" y="14"/>
                          <a:pt x="64" y="11"/>
                        </a:cubicBezTo>
                        <a:cubicBezTo>
                          <a:pt x="71" y="8"/>
                          <a:pt x="75" y="3"/>
                          <a:pt x="82" y="0"/>
                        </a:cubicBezTo>
                        <a:cubicBezTo>
                          <a:pt x="84" y="1"/>
                          <a:pt x="88" y="0"/>
                          <a:pt x="88" y="2"/>
                        </a:cubicBezTo>
                        <a:cubicBezTo>
                          <a:pt x="90" y="12"/>
                          <a:pt x="75" y="13"/>
                          <a:pt x="92" y="9"/>
                        </a:cubicBezTo>
                        <a:cubicBezTo>
                          <a:pt x="94" y="8"/>
                          <a:pt x="96" y="5"/>
                          <a:pt x="98" y="5"/>
                        </a:cubicBezTo>
                        <a:cubicBezTo>
                          <a:pt x="102" y="4"/>
                          <a:pt x="106" y="7"/>
                          <a:pt x="110" y="8"/>
                        </a:cubicBezTo>
                        <a:cubicBezTo>
                          <a:pt x="112" y="8"/>
                          <a:pt x="116" y="9"/>
                          <a:pt x="116" y="9"/>
                        </a:cubicBezTo>
                        <a:cubicBezTo>
                          <a:pt x="122" y="16"/>
                          <a:pt x="129" y="13"/>
                          <a:pt x="141" y="14"/>
                        </a:cubicBezTo>
                        <a:cubicBezTo>
                          <a:pt x="143" y="21"/>
                          <a:pt x="147" y="22"/>
                          <a:pt x="155" y="24"/>
                        </a:cubicBezTo>
                        <a:cubicBezTo>
                          <a:pt x="159" y="22"/>
                          <a:pt x="163" y="20"/>
                          <a:pt x="167" y="17"/>
                        </a:cubicBezTo>
                        <a:cubicBezTo>
                          <a:pt x="169" y="16"/>
                          <a:pt x="173" y="14"/>
                          <a:pt x="173" y="14"/>
                        </a:cubicBezTo>
                        <a:cubicBezTo>
                          <a:pt x="195" y="26"/>
                          <a:pt x="175" y="20"/>
                          <a:pt x="195" y="14"/>
                        </a:cubicBezTo>
                        <a:cubicBezTo>
                          <a:pt x="207" y="17"/>
                          <a:pt x="201" y="26"/>
                          <a:pt x="211" y="32"/>
                        </a:cubicBezTo>
                        <a:cubicBezTo>
                          <a:pt x="214" y="38"/>
                          <a:pt x="224" y="55"/>
                          <a:pt x="231" y="59"/>
                        </a:cubicBezTo>
                        <a:cubicBezTo>
                          <a:pt x="241" y="70"/>
                          <a:pt x="235" y="67"/>
                          <a:pt x="245" y="70"/>
                        </a:cubicBezTo>
                        <a:cubicBezTo>
                          <a:pt x="249" y="69"/>
                          <a:pt x="253" y="69"/>
                          <a:pt x="257" y="68"/>
                        </a:cubicBezTo>
                        <a:cubicBezTo>
                          <a:pt x="261" y="67"/>
                          <a:pt x="270" y="65"/>
                          <a:pt x="270" y="65"/>
                        </a:cubicBezTo>
                        <a:cubicBezTo>
                          <a:pt x="278" y="66"/>
                          <a:pt x="283" y="67"/>
                          <a:pt x="290" y="71"/>
                        </a:cubicBezTo>
                        <a:cubicBezTo>
                          <a:pt x="304" y="88"/>
                          <a:pt x="282" y="62"/>
                          <a:pt x="300" y="81"/>
                        </a:cubicBezTo>
                        <a:cubicBezTo>
                          <a:pt x="302" y="84"/>
                          <a:pt x="308" y="90"/>
                          <a:pt x="308" y="90"/>
                        </a:cubicBezTo>
                        <a:cubicBezTo>
                          <a:pt x="311" y="98"/>
                          <a:pt x="315" y="103"/>
                          <a:pt x="318" y="111"/>
                        </a:cubicBezTo>
                        <a:cubicBezTo>
                          <a:pt x="319" y="114"/>
                          <a:pt x="321" y="117"/>
                          <a:pt x="322" y="120"/>
                        </a:cubicBezTo>
                        <a:cubicBezTo>
                          <a:pt x="323" y="122"/>
                          <a:pt x="324" y="125"/>
                          <a:pt x="324" y="125"/>
                        </a:cubicBezTo>
                        <a:cubicBezTo>
                          <a:pt x="321" y="132"/>
                          <a:pt x="313" y="134"/>
                          <a:pt x="310" y="142"/>
                        </a:cubicBezTo>
                        <a:cubicBezTo>
                          <a:pt x="313" y="151"/>
                          <a:pt x="317" y="146"/>
                          <a:pt x="322" y="141"/>
                        </a:cubicBezTo>
                        <a:cubicBezTo>
                          <a:pt x="341" y="143"/>
                          <a:pt x="339" y="142"/>
                          <a:pt x="342" y="155"/>
                        </a:cubicBezTo>
                        <a:cubicBezTo>
                          <a:pt x="351" y="150"/>
                          <a:pt x="355" y="152"/>
                          <a:pt x="364" y="157"/>
                        </a:cubicBezTo>
                        <a:cubicBezTo>
                          <a:pt x="369" y="162"/>
                          <a:pt x="372" y="166"/>
                          <a:pt x="380" y="168"/>
                        </a:cubicBezTo>
                        <a:cubicBezTo>
                          <a:pt x="381" y="169"/>
                          <a:pt x="383" y="171"/>
                          <a:pt x="382" y="172"/>
                        </a:cubicBezTo>
                        <a:cubicBezTo>
                          <a:pt x="380" y="176"/>
                          <a:pt x="368" y="172"/>
                          <a:pt x="382" y="176"/>
                        </a:cubicBezTo>
                        <a:cubicBezTo>
                          <a:pt x="386" y="175"/>
                          <a:pt x="390" y="173"/>
                          <a:pt x="394" y="172"/>
                        </a:cubicBezTo>
                        <a:cubicBezTo>
                          <a:pt x="396" y="172"/>
                          <a:pt x="400" y="171"/>
                          <a:pt x="400" y="171"/>
                        </a:cubicBezTo>
                        <a:cubicBezTo>
                          <a:pt x="413" y="177"/>
                          <a:pt x="427" y="179"/>
                          <a:pt x="439" y="185"/>
                        </a:cubicBezTo>
                        <a:cubicBezTo>
                          <a:pt x="441" y="190"/>
                          <a:pt x="445" y="194"/>
                          <a:pt x="447" y="199"/>
                        </a:cubicBezTo>
                        <a:cubicBezTo>
                          <a:pt x="453" y="198"/>
                          <a:pt x="460" y="195"/>
                          <a:pt x="465" y="201"/>
                        </a:cubicBezTo>
                        <a:cubicBezTo>
                          <a:pt x="468" y="205"/>
                          <a:pt x="471" y="215"/>
                          <a:pt x="471" y="215"/>
                        </a:cubicBezTo>
                        <a:cubicBezTo>
                          <a:pt x="468" y="231"/>
                          <a:pt x="469" y="248"/>
                          <a:pt x="451" y="258"/>
                        </a:cubicBezTo>
                        <a:cubicBezTo>
                          <a:pt x="447" y="262"/>
                          <a:pt x="437" y="275"/>
                          <a:pt x="435" y="281"/>
                        </a:cubicBezTo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2" name="Freeform 36"/>
                  <p:cNvSpPr>
                    <a:spLocks/>
                  </p:cNvSpPr>
                  <p:nvPr/>
                </p:nvSpPr>
                <p:spPr bwMode="ltGray">
                  <a:xfrm>
                    <a:off x="2534" y="242"/>
                    <a:ext cx="420" cy="283"/>
                  </a:xfrm>
                  <a:custGeom>
                    <a:avLst/>
                    <a:gdLst>
                      <a:gd name="T0" fmla="*/ 0 w 984"/>
                      <a:gd name="T1" fmla="*/ 0 h 844"/>
                      <a:gd name="T2" fmla="*/ 0 w 984"/>
                      <a:gd name="T3" fmla="*/ 0 h 844"/>
                      <a:gd name="T4" fmla="*/ 0 w 984"/>
                      <a:gd name="T5" fmla="*/ 0 h 844"/>
                      <a:gd name="T6" fmla="*/ 0 w 984"/>
                      <a:gd name="T7" fmla="*/ 0 h 844"/>
                      <a:gd name="T8" fmla="*/ 0 w 984"/>
                      <a:gd name="T9" fmla="*/ 0 h 844"/>
                      <a:gd name="T10" fmla="*/ 0 w 984"/>
                      <a:gd name="T11" fmla="*/ 0 h 844"/>
                      <a:gd name="T12" fmla="*/ 0 w 984"/>
                      <a:gd name="T13" fmla="*/ 0 h 844"/>
                      <a:gd name="T14" fmla="*/ 0 w 984"/>
                      <a:gd name="T15" fmla="*/ 0 h 844"/>
                      <a:gd name="T16" fmla="*/ 0 w 984"/>
                      <a:gd name="T17" fmla="*/ 0 h 844"/>
                      <a:gd name="T18" fmla="*/ 0 w 984"/>
                      <a:gd name="T19" fmla="*/ 0 h 844"/>
                      <a:gd name="T20" fmla="*/ 0 w 984"/>
                      <a:gd name="T21" fmla="*/ 0 h 844"/>
                      <a:gd name="T22" fmla="*/ 0 w 984"/>
                      <a:gd name="T23" fmla="*/ 0 h 844"/>
                      <a:gd name="T24" fmla="*/ 0 w 984"/>
                      <a:gd name="T25" fmla="*/ 0 h 844"/>
                      <a:gd name="T26" fmla="*/ 0 w 984"/>
                      <a:gd name="T27" fmla="*/ 0 h 844"/>
                      <a:gd name="T28" fmla="*/ 0 w 984"/>
                      <a:gd name="T29" fmla="*/ 0 h 844"/>
                      <a:gd name="T30" fmla="*/ 0 w 984"/>
                      <a:gd name="T31" fmla="*/ 0 h 844"/>
                      <a:gd name="T32" fmla="*/ 0 w 984"/>
                      <a:gd name="T33" fmla="*/ 0 h 844"/>
                      <a:gd name="T34" fmla="*/ 0 w 984"/>
                      <a:gd name="T35" fmla="*/ 0 h 844"/>
                      <a:gd name="T36" fmla="*/ 0 w 984"/>
                      <a:gd name="T37" fmla="*/ 0 h 844"/>
                      <a:gd name="T38" fmla="*/ 0 w 984"/>
                      <a:gd name="T39" fmla="*/ 0 h 844"/>
                      <a:gd name="T40" fmla="*/ 0 w 984"/>
                      <a:gd name="T41" fmla="*/ 0 h 844"/>
                      <a:gd name="T42" fmla="*/ 0 w 984"/>
                      <a:gd name="T43" fmla="*/ 0 h 844"/>
                      <a:gd name="T44" fmla="*/ 0 w 984"/>
                      <a:gd name="T45" fmla="*/ 0 h 844"/>
                      <a:gd name="T46" fmla="*/ 0 w 984"/>
                      <a:gd name="T47" fmla="*/ 0 h 844"/>
                      <a:gd name="T48" fmla="*/ 0 w 984"/>
                      <a:gd name="T49" fmla="*/ 0 h 844"/>
                      <a:gd name="T50" fmla="*/ 0 w 984"/>
                      <a:gd name="T51" fmla="*/ 0 h 844"/>
                      <a:gd name="T52" fmla="*/ 0 w 984"/>
                      <a:gd name="T53" fmla="*/ 0 h 844"/>
                      <a:gd name="T54" fmla="*/ 0 w 984"/>
                      <a:gd name="T55" fmla="*/ 0 h 844"/>
                      <a:gd name="T56" fmla="*/ 0 w 984"/>
                      <a:gd name="T57" fmla="*/ 0 h 844"/>
                      <a:gd name="T58" fmla="*/ 0 w 984"/>
                      <a:gd name="T59" fmla="*/ 0 h 844"/>
                      <a:gd name="T60" fmla="*/ 0 w 984"/>
                      <a:gd name="T61" fmla="*/ 0 h 844"/>
                      <a:gd name="T62" fmla="*/ 0 w 984"/>
                      <a:gd name="T63" fmla="*/ 0 h 844"/>
                      <a:gd name="T64" fmla="*/ 0 w 984"/>
                      <a:gd name="T65" fmla="*/ 0 h 844"/>
                      <a:gd name="T66" fmla="*/ 0 w 984"/>
                      <a:gd name="T67" fmla="*/ 0 h 844"/>
                      <a:gd name="T68" fmla="*/ 0 w 984"/>
                      <a:gd name="T69" fmla="*/ 0 h 844"/>
                      <a:gd name="T70" fmla="*/ 0 w 984"/>
                      <a:gd name="T71" fmla="*/ 0 h 844"/>
                      <a:gd name="T72" fmla="*/ 0 w 984"/>
                      <a:gd name="T73" fmla="*/ 0 h 844"/>
                      <a:gd name="T74" fmla="*/ 0 w 984"/>
                      <a:gd name="T75" fmla="*/ 0 h 844"/>
                      <a:gd name="T76" fmla="*/ 0 w 984"/>
                      <a:gd name="T77" fmla="*/ 0 h 844"/>
                      <a:gd name="T78" fmla="*/ 0 w 984"/>
                      <a:gd name="T79" fmla="*/ 0 h 844"/>
                      <a:gd name="T80" fmla="*/ 0 w 984"/>
                      <a:gd name="T81" fmla="*/ 0 h 844"/>
                      <a:gd name="T82" fmla="*/ 0 w 984"/>
                      <a:gd name="T83" fmla="*/ 0 h 844"/>
                      <a:gd name="T84" fmla="*/ 0 w 984"/>
                      <a:gd name="T85" fmla="*/ 0 h 844"/>
                      <a:gd name="T86" fmla="*/ 0 w 984"/>
                      <a:gd name="T87" fmla="*/ 0 h 844"/>
                      <a:gd name="T88" fmla="*/ 0 w 984"/>
                      <a:gd name="T89" fmla="*/ 0 h 844"/>
                      <a:gd name="T90" fmla="*/ 0 w 984"/>
                      <a:gd name="T91" fmla="*/ 0 h 844"/>
                      <a:gd name="T92" fmla="*/ 0 w 984"/>
                      <a:gd name="T93" fmla="*/ 0 h 844"/>
                      <a:gd name="T94" fmla="*/ 0 w 984"/>
                      <a:gd name="T95" fmla="*/ 0 h 844"/>
                      <a:gd name="T96" fmla="*/ 0 w 984"/>
                      <a:gd name="T97" fmla="*/ 0 h 844"/>
                      <a:gd name="T98" fmla="*/ 0 w 984"/>
                      <a:gd name="T99" fmla="*/ 0 h 844"/>
                      <a:gd name="T100" fmla="*/ 0 w 984"/>
                      <a:gd name="T101" fmla="*/ 0 h 844"/>
                      <a:gd name="T102" fmla="*/ 0 w 984"/>
                      <a:gd name="T103" fmla="*/ 0 h 844"/>
                      <a:gd name="T104" fmla="*/ 0 w 984"/>
                      <a:gd name="T105" fmla="*/ 0 h 844"/>
                      <a:gd name="T106" fmla="*/ 0 w 984"/>
                      <a:gd name="T107" fmla="*/ 0 h 844"/>
                      <a:gd name="T108" fmla="*/ 0 w 984"/>
                      <a:gd name="T109" fmla="*/ 0 h 844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</a:gdLst>
                    <a:ahLst/>
                    <a:cxnLst>
                      <a:cxn ang="T110">
                        <a:pos x="T0" y="T1"/>
                      </a:cxn>
                      <a:cxn ang="T111">
                        <a:pos x="T2" y="T3"/>
                      </a:cxn>
                      <a:cxn ang="T112">
                        <a:pos x="T4" y="T5"/>
                      </a:cxn>
                      <a:cxn ang="T113">
                        <a:pos x="T6" y="T7"/>
                      </a:cxn>
                      <a:cxn ang="T114">
                        <a:pos x="T8" y="T9"/>
                      </a:cxn>
                      <a:cxn ang="T115">
                        <a:pos x="T10" y="T11"/>
                      </a:cxn>
                      <a:cxn ang="T116">
                        <a:pos x="T12" y="T13"/>
                      </a:cxn>
                      <a:cxn ang="T117">
                        <a:pos x="T14" y="T15"/>
                      </a:cxn>
                      <a:cxn ang="T118">
                        <a:pos x="T16" y="T17"/>
                      </a:cxn>
                      <a:cxn ang="T119">
                        <a:pos x="T18" y="T19"/>
                      </a:cxn>
                      <a:cxn ang="T120">
                        <a:pos x="T20" y="T21"/>
                      </a:cxn>
                      <a:cxn ang="T121">
                        <a:pos x="T22" y="T23"/>
                      </a:cxn>
                      <a:cxn ang="T122">
                        <a:pos x="T24" y="T25"/>
                      </a:cxn>
                      <a:cxn ang="T123">
                        <a:pos x="T26" y="T27"/>
                      </a:cxn>
                      <a:cxn ang="T124">
                        <a:pos x="T28" y="T29"/>
                      </a:cxn>
                      <a:cxn ang="T125">
                        <a:pos x="T30" y="T31"/>
                      </a:cxn>
                      <a:cxn ang="T126">
                        <a:pos x="T32" y="T33"/>
                      </a:cxn>
                      <a:cxn ang="T127">
                        <a:pos x="T34" y="T35"/>
                      </a:cxn>
                      <a:cxn ang="T128">
                        <a:pos x="T36" y="T37"/>
                      </a:cxn>
                      <a:cxn ang="T129">
                        <a:pos x="T38" y="T39"/>
                      </a:cxn>
                      <a:cxn ang="T130">
                        <a:pos x="T40" y="T41"/>
                      </a:cxn>
                      <a:cxn ang="T131">
                        <a:pos x="T42" y="T43"/>
                      </a:cxn>
                      <a:cxn ang="T132">
                        <a:pos x="T44" y="T45"/>
                      </a:cxn>
                      <a:cxn ang="T133">
                        <a:pos x="T46" y="T47"/>
                      </a:cxn>
                      <a:cxn ang="T134">
                        <a:pos x="T48" y="T49"/>
                      </a:cxn>
                      <a:cxn ang="T135">
                        <a:pos x="T50" y="T51"/>
                      </a:cxn>
                      <a:cxn ang="T136">
                        <a:pos x="T52" y="T53"/>
                      </a:cxn>
                      <a:cxn ang="T137">
                        <a:pos x="T54" y="T55"/>
                      </a:cxn>
                      <a:cxn ang="T138">
                        <a:pos x="T56" y="T57"/>
                      </a:cxn>
                      <a:cxn ang="T139">
                        <a:pos x="T58" y="T59"/>
                      </a:cxn>
                      <a:cxn ang="T140">
                        <a:pos x="T60" y="T61"/>
                      </a:cxn>
                      <a:cxn ang="T141">
                        <a:pos x="T62" y="T63"/>
                      </a:cxn>
                      <a:cxn ang="T142">
                        <a:pos x="T64" y="T65"/>
                      </a:cxn>
                      <a:cxn ang="T143">
                        <a:pos x="T66" y="T67"/>
                      </a:cxn>
                      <a:cxn ang="T144">
                        <a:pos x="T68" y="T69"/>
                      </a:cxn>
                      <a:cxn ang="T145">
                        <a:pos x="T70" y="T71"/>
                      </a:cxn>
                      <a:cxn ang="T146">
                        <a:pos x="T72" y="T73"/>
                      </a:cxn>
                      <a:cxn ang="T147">
                        <a:pos x="T74" y="T75"/>
                      </a:cxn>
                      <a:cxn ang="T148">
                        <a:pos x="T76" y="T77"/>
                      </a:cxn>
                      <a:cxn ang="T149">
                        <a:pos x="T78" y="T79"/>
                      </a:cxn>
                      <a:cxn ang="T150">
                        <a:pos x="T80" y="T81"/>
                      </a:cxn>
                      <a:cxn ang="T151">
                        <a:pos x="T82" y="T83"/>
                      </a:cxn>
                      <a:cxn ang="T152">
                        <a:pos x="T84" y="T85"/>
                      </a:cxn>
                      <a:cxn ang="T153">
                        <a:pos x="T86" y="T87"/>
                      </a:cxn>
                      <a:cxn ang="T154">
                        <a:pos x="T88" y="T89"/>
                      </a:cxn>
                      <a:cxn ang="T155">
                        <a:pos x="T90" y="T91"/>
                      </a:cxn>
                      <a:cxn ang="T156">
                        <a:pos x="T92" y="T93"/>
                      </a:cxn>
                      <a:cxn ang="T157">
                        <a:pos x="T94" y="T95"/>
                      </a:cxn>
                      <a:cxn ang="T158">
                        <a:pos x="T96" y="T97"/>
                      </a:cxn>
                      <a:cxn ang="T159">
                        <a:pos x="T98" y="T99"/>
                      </a:cxn>
                      <a:cxn ang="T160">
                        <a:pos x="T100" y="T101"/>
                      </a:cxn>
                      <a:cxn ang="T161">
                        <a:pos x="T102" y="T103"/>
                      </a:cxn>
                      <a:cxn ang="T162">
                        <a:pos x="T104" y="T105"/>
                      </a:cxn>
                      <a:cxn ang="T163">
                        <a:pos x="T106" y="T107"/>
                      </a:cxn>
                      <a:cxn ang="T164">
                        <a:pos x="T108" y="T109"/>
                      </a:cxn>
                    </a:cxnLst>
                    <a:rect l="0" t="0" r="r" b="b"/>
                    <a:pathLst>
                      <a:path w="984" h="844">
                        <a:moveTo>
                          <a:pt x="82" y="38"/>
                        </a:moveTo>
                        <a:lnTo>
                          <a:pt x="406" y="6"/>
                        </a:lnTo>
                        <a:cubicBezTo>
                          <a:pt x="497" y="22"/>
                          <a:pt x="465" y="0"/>
                          <a:pt x="474" y="54"/>
                        </a:cubicBezTo>
                        <a:cubicBezTo>
                          <a:pt x="492" y="48"/>
                          <a:pt x="484" y="40"/>
                          <a:pt x="502" y="34"/>
                        </a:cubicBezTo>
                        <a:cubicBezTo>
                          <a:pt x="510" y="37"/>
                          <a:pt x="517" y="46"/>
                          <a:pt x="526" y="46"/>
                        </a:cubicBezTo>
                        <a:cubicBezTo>
                          <a:pt x="534" y="46"/>
                          <a:pt x="550" y="38"/>
                          <a:pt x="550" y="38"/>
                        </a:cubicBezTo>
                        <a:cubicBezTo>
                          <a:pt x="556" y="55"/>
                          <a:pt x="552" y="60"/>
                          <a:pt x="542" y="74"/>
                        </a:cubicBezTo>
                        <a:cubicBezTo>
                          <a:pt x="555" y="114"/>
                          <a:pt x="550" y="102"/>
                          <a:pt x="578" y="130"/>
                        </a:cubicBezTo>
                        <a:cubicBezTo>
                          <a:pt x="584" y="148"/>
                          <a:pt x="590" y="148"/>
                          <a:pt x="606" y="138"/>
                        </a:cubicBezTo>
                        <a:cubicBezTo>
                          <a:pt x="600" y="119"/>
                          <a:pt x="594" y="107"/>
                          <a:pt x="586" y="90"/>
                        </a:cubicBezTo>
                        <a:cubicBezTo>
                          <a:pt x="583" y="82"/>
                          <a:pt x="578" y="66"/>
                          <a:pt x="578" y="66"/>
                        </a:cubicBezTo>
                        <a:cubicBezTo>
                          <a:pt x="585" y="44"/>
                          <a:pt x="597" y="56"/>
                          <a:pt x="606" y="70"/>
                        </a:cubicBezTo>
                        <a:cubicBezTo>
                          <a:pt x="609" y="86"/>
                          <a:pt x="608" y="117"/>
                          <a:pt x="626" y="90"/>
                        </a:cubicBezTo>
                        <a:cubicBezTo>
                          <a:pt x="648" y="97"/>
                          <a:pt x="646" y="104"/>
                          <a:pt x="642" y="126"/>
                        </a:cubicBezTo>
                        <a:cubicBezTo>
                          <a:pt x="650" y="150"/>
                          <a:pt x="665" y="141"/>
                          <a:pt x="682" y="130"/>
                        </a:cubicBezTo>
                        <a:cubicBezTo>
                          <a:pt x="689" y="108"/>
                          <a:pt x="673" y="124"/>
                          <a:pt x="682" y="98"/>
                        </a:cubicBezTo>
                        <a:cubicBezTo>
                          <a:pt x="683" y="94"/>
                          <a:pt x="690" y="96"/>
                          <a:pt x="694" y="94"/>
                        </a:cubicBezTo>
                        <a:cubicBezTo>
                          <a:pt x="698" y="92"/>
                          <a:pt x="702" y="89"/>
                          <a:pt x="706" y="86"/>
                        </a:cubicBezTo>
                        <a:cubicBezTo>
                          <a:pt x="717" y="54"/>
                          <a:pt x="688" y="54"/>
                          <a:pt x="742" y="46"/>
                        </a:cubicBezTo>
                        <a:cubicBezTo>
                          <a:pt x="748" y="27"/>
                          <a:pt x="741" y="9"/>
                          <a:pt x="762" y="2"/>
                        </a:cubicBezTo>
                        <a:cubicBezTo>
                          <a:pt x="788" y="11"/>
                          <a:pt x="777" y="38"/>
                          <a:pt x="802" y="46"/>
                        </a:cubicBezTo>
                        <a:cubicBezTo>
                          <a:pt x="831" y="36"/>
                          <a:pt x="805" y="63"/>
                          <a:pt x="798" y="70"/>
                        </a:cubicBezTo>
                        <a:cubicBezTo>
                          <a:pt x="789" y="96"/>
                          <a:pt x="787" y="96"/>
                          <a:pt x="802" y="118"/>
                        </a:cubicBezTo>
                        <a:cubicBezTo>
                          <a:pt x="801" y="122"/>
                          <a:pt x="801" y="127"/>
                          <a:pt x="798" y="130"/>
                        </a:cubicBezTo>
                        <a:cubicBezTo>
                          <a:pt x="794" y="133"/>
                          <a:pt x="784" y="129"/>
                          <a:pt x="782" y="134"/>
                        </a:cubicBezTo>
                        <a:cubicBezTo>
                          <a:pt x="780" y="142"/>
                          <a:pt x="790" y="158"/>
                          <a:pt x="790" y="158"/>
                        </a:cubicBezTo>
                        <a:cubicBezTo>
                          <a:pt x="786" y="161"/>
                          <a:pt x="783" y="165"/>
                          <a:pt x="778" y="166"/>
                        </a:cubicBezTo>
                        <a:cubicBezTo>
                          <a:pt x="774" y="167"/>
                          <a:pt x="769" y="159"/>
                          <a:pt x="766" y="162"/>
                        </a:cubicBezTo>
                        <a:cubicBezTo>
                          <a:pt x="758" y="170"/>
                          <a:pt x="794" y="182"/>
                          <a:pt x="794" y="182"/>
                        </a:cubicBezTo>
                        <a:cubicBezTo>
                          <a:pt x="804" y="211"/>
                          <a:pt x="775" y="190"/>
                          <a:pt x="762" y="186"/>
                        </a:cubicBezTo>
                        <a:cubicBezTo>
                          <a:pt x="767" y="194"/>
                          <a:pt x="773" y="202"/>
                          <a:pt x="778" y="210"/>
                        </a:cubicBezTo>
                        <a:cubicBezTo>
                          <a:pt x="783" y="218"/>
                          <a:pt x="802" y="226"/>
                          <a:pt x="802" y="226"/>
                        </a:cubicBezTo>
                        <a:cubicBezTo>
                          <a:pt x="813" y="242"/>
                          <a:pt x="804" y="245"/>
                          <a:pt x="810" y="262"/>
                        </a:cubicBezTo>
                        <a:cubicBezTo>
                          <a:pt x="803" y="282"/>
                          <a:pt x="793" y="301"/>
                          <a:pt x="786" y="322"/>
                        </a:cubicBezTo>
                        <a:cubicBezTo>
                          <a:pt x="783" y="330"/>
                          <a:pt x="778" y="346"/>
                          <a:pt x="778" y="346"/>
                        </a:cubicBezTo>
                        <a:cubicBezTo>
                          <a:pt x="785" y="366"/>
                          <a:pt x="817" y="394"/>
                          <a:pt x="830" y="414"/>
                        </a:cubicBezTo>
                        <a:cubicBezTo>
                          <a:pt x="835" y="422"/>
                          <a:pt x="841" y="430"/>
                          <a:pt x="846" y="438"/>
                        </a:cubicBezTo>
                        <a:cubicBezTo>
                          <a:pt x="849" y="442"/>
                          <a:pt x="854" y="450"/>
                          <a:pt x="854" y="450"/>
                        </a:cubicBezTo>
                        <a:cubicBezTo>
                          <a:pt x="853" y="457"/>
                          <a:pt x="855" y="466"/>
                          <a:pt x="850" y="470"/>
                        </a:cubicBezTo>
                        <a:cubicBezTo>
                          <a:pt x="844" y="475"/>
                          <a:pt x="831" y="451"/>
                          <a:pt x="830" y="450"/>
                        </a:cubicBezTo>
                        <a:cubicBezTo>
                          <a:pt x="811" y="431"/>
                          <a:pt x="789" y="421"/>
                          <a:pt x="774" y="398"/>
                        </a:cubicBezTo>
                        <a:cubicBezTo>
                          <a:pt x="769" y="379"/>
                          <a:pt x="766" y="371"/>
                          <a:pt x="746" y="378"/>
                        </a:cubicBezTo>
                        <a:cubicBezTo>
                          <a:pt x="717" y="368"/>
                          <a:pt x="730" y="368"/>
                          <a:pt x="706" y="374"/>
                        </a:cubicBezTo>
                        <a:cubicBezTo>
                          <a:pt x="688" y="402"/>
                          <a:pt x="699" y="395"/>
                          <a:pt x="678" y="402"/>
                        </a:cubicBezTo>
                        <a:cubicBezTo>
                          <a:pt x="654" y="386"/>
                          <a:pt x="650" y="390"/>
                          <a:pt x="618" y="394"/>
                        </a:cubicBezTo>
                        <a:cubicBezTo>
                          <a:pt x="607" y="411"/>
                          <a:pt x="601" y="426"/>
                          <a:pt x="590" y="442"/>
                        </a:cubicBezTo>
                        <a:cubicBezTo>
                          <a:pt x="600" y="471"/>
                          <a:pt x="593" y="459"/>
                          <a:pt x="606" y="478"/>
                        </a:cubicBezTo>
                        <a:cubicBezTo>
                          <a:pt x="593" y="518"/>
                          <a:pt x="622" y="548"/>
                          <a:pt x="642" y="578"/>
                        </a:cubicBezTo>
                        <a:cubicBezTo>
                          <a:pt x="651" y="591"/>
                          <a:pt x="651" y="601"/>
                          <a:pt x="666" y="606"/>
                        </a:cubicBezTo>
                        <a:cubicBezTo>
                          <a:pt x="680" y="627"/>
                          <a:pt x="691" y="623"/>
                          <a:pt x="710" y="610"/>
                        </a:cubicBezTo>
                        <a:cubicBezTo>
                          <a:pt x="729" y="616"/>
                          <a:pt x="729" y="606"/>
                          <a:pt x="734" y="590"/>
                        </a:cubicBezTo>
                        <a:cubicBezTo>
                          <a:pt x="735" y="577"/>
                          <a:pt x="731" y="562"/>
                          <a:pt x="738" y="550"/>
                        </a:cubicBezTo>
                        <a:cubicBezTo>
                          <a:pt x="742" y="543"/>
                          <a:pt x="762" y="542"/>
                          <a:pt x="762" y="542"/>
                        </a:cubicBezTo>
                        <a:cubicBezTo>
                          <a:pt x="783" y="547"/>
                          <a:pt x="786" y="552"/>
                          <a:pt x="774" y="570"/>
                        </a:cubicBezTo>
                        <a:cubicBezTo>
                          <a:pt x="779" y="590"/>
                          <a:pt x="790" y="605"/>
                          <a:pt x="770" y="618"/>
                        </a:cubicBezTo>
                        <a:cubicBezTo>
                          <a:pt x="769" y="622"/>
                          <a:pt x="764" y="626"/>
                          <a:pt x="766" y="630"/>
                        </a:cubicBezTo>
                        <a:cubicBezTo>
                          <a:pt x="768" y="634"/>
                          <a:pt x="775" y="634"/>
                          <a:pt x="778" y="638"/>
                        </a:cubicBezTo>
                        <a:cubicBezTo>
                          <a:pt x="788" y="651"/>
                          <a:pt x="786" y="660"/>
                          <a:pt x="802" y="670"/>
                        </a:cubicBezTo>
                        <a:cubicBezTo>
                          <a:pt x="810" y="667"/>
                          <a:pt x="818" y="665"/>
                          <a:pt x="826" y="662"/>
                        </a:cubicBezTo>
                        <a:cubicBezTo>
                          <a:pt x="830" y="661"/>
                          <a:pt x="838" y="658"/>
                          <a:pt x="838" y="658"/>
                        </a:cubicBezTo>
                        <a:cubicBezTo>
                          <a:pt x="857" y="664"/>
                          <a:pt x="864" y="680"/>
                          <a:pt x="870" y="698"/>
                        </a:cubicBezTo>
                        <a:cubicBezTo>
                          <a:pt x="859" y="731"/>
                          <a:pt x="887" y="794"/>
                          <a:pt x="922" y="806"/>
                        </a:cubicBezTo>
                        <a:cubicBezTo>
                          <a:pt x="938" y="801"/>
                          <a:pt x="941" y="792"/>
                          <a:pt x="958" y="798"/>
                        </a:cubicBezTo>
                        <a:cubicBezTo>
                          <a:pt x="984" y="837"/>
                          <a:pt x="928" y="784"/>
                          <a:pt x="942" y="826"/>
                        </a:cubicBezTo>
                        <a:cubicBezTo>
                          <a:pt x="936" y="844"/>
                          <a:pt x="930" y="844"/>
                          <a:pt x="914" y="834"/>
                        </a:cubicBezTo>
                        <a:cubicBezTo>
                          <a:pt x="903" y="817"/>
                          <a:pt x="890" y="821"/>
                          <a:pt x="874" y="810"/>
                        </a:cubicBezTo>
                        <a:cubicBezTo>
                          <a:pt x="851" y="776"/>
                          <a:pt x="882" y="816"/>
                          <a:pt x="854" y="794"/>
                        </a:cubicBezTo>
                        <a:cubicBezTo>
                          <a:pt x="843" y="785"/>
                          <a:pt x="840" y="768"/>
                          <a:pt x="830" y="758"/>
                        </a:cubicBezTo>
                        <a:cubicBezTo>
                          <a:pt x="824" y="739"/>
                          <a:pt x="817" y="724"/>
                          <a:pt x="798" y="718"/>
                        </a:cubicBezTo>
                        <a:cubicBezTo>
                          <a:pt x="791" y="696"/>
                          <a:pt x="800" y="712"/>
                          <a:pt x="778" y="710"/>
                        </a:cubicBezTo>
                        <a:cubicBezTo>
                          <a:pt x="767" y="709"/>
                          <a:pt x="746" y="702"/>
                          <a:pt x="746" y="702"/>
                        </a:cubicBezTo>
                        <a:cubicBezTo>
                          <a:pt x="729" y="691"/>
                          <a:pt x="720" y="674"/>
                          <a:pt x="702" y="662"/>
                        </a:cubicBezTo>
                        <a:cubicBezTo>
                          <a:pt x="694" y="665"/>
                          <a:pt x="687" y="673"/>
                          <a:pt x="678" y="674"/>
                        </a:cubicBezTo>
                        <a:cubicBezTo>
                          <a:pt x="657" y="677"/>
                          <a:pt x="630" y="657"/>
                          <a:pt x="614" y="646"/>
                        </a:cubicBezTo>
                        <a:cubicBezTo>
                          <a:pt x="600" y="637"/>
                          <a:pt x="580" y="639"/>
                          <a:pt x="566" y="630"/>
                        </a:cubicBezTo>
                        <a:cubicBezTo>
                          <a:pt x="546" y="617"/>
                          <a:pt x="525" y="607"/>
                          <a:pt x="506" y="594"/>
                        </a:cubicBezTo>
                        <a:cubicBezTo>
                          <a:pt x="513" y="572"/>
                          <a:pt x="509" y="551"/>
                          <a:pt x="490" y="538"/>
                        </a:cubicBezTo>
                        <a:cubicBezTo>
                          <a:pt x="485" y="522"/>
                          <a:pt x="476" y="515"/>
                          <a:pt x="462" y="506"/>
                        </a:cubicBezTo>
                        <a:cubicBezTo>
                          <a:pt x="441" y="474"/>
                          <a:pt x="469" y="513"/>
                          <a:pt x="442" y="486"/>
                        </a:cubicBezTo>
                        <a:cubicBezTo>
                          <a:pt x="436" y="480"/>
                          <a:pt x="436" y="468"/>
                          <a:pt x="430" y="462"/>
                        </a:cubicBezTo>
                        <a:cubicBezTo>
                          <a:pt x="427" y="459"/>
                          <a:pt x="422" y="459"/>
                          <a:pt x="418" y="458"/>
                        </a:cubicBezTo>
                        <a:cubicBezTo>
                          <a:pt x="407" y="447"/>
                          <a:pt x="382" y="430"/>
                          <a:pt x="382" y="430"/>
                        </a:cubicBezTo>
                        <a:cubicBezTo>
                          <a:pt x="371" y="413"/>
                          <a:pt x="358" y="399"/>
                          <a:pt x="346" y="382"/>
                        </a:cubicBezTo>
                        <a:cubicBezTo>
                          <a:pt x="344" y="378"/>
                          <a:pt x="345" y="373"/>
                          <a:pt x="342" y="370"/>
                        </a:cubicBezTo>
                        <a:cubicBezTo>
                          <a:pt x="339" y="367"/>
                          <a:pt x="334" y="367"/>
                          <a:pt x="330" y="366"/>
                        </a:cubicBezTo>
                        <a:cubicBezTo>
                          <a:pt x="322" y="390"/>
                          <a:pt x="342" y="398"/>
                          <a:pt x="354" y="414"/>
                        </a:cubicBezTo>
                        <a:cubicBezTo>
                          <a:pt x="368" y="432"/>
                          <a:pt x="372" y="446"/>
                          <a:pt x="390" y="458"/>
                        </a:cubicBezTo>
                        <a:cubicBezTo>
                          <a:pt x="409" y="487"/>
                          <a:pt x="399" y="475"/>
                          <a:pt x="418" y="494"/>
                        </a:cubicBezTo>
                        <a:cubicBezTo>
                          <a:pt x="423" y="510"/>
                          <a:pt x="428" y="517"/>
                          <a:pt x="442" y="526"/>
                        </a:cubicBezTo>
                        <a:cubicBezTo>
                          <a:pt x="450" y="550"/>
                          <a:pt x="432" y="533"/>
                          <a:pt x="422" y="526"/>
                        </a:cubicBezTo>
                        <a:cubicBezTo>
                          <a:pt x="399" y="492"/>
                          <a:pt x="430" y="532"/>
                          <a:pt x="402" y="510"/>
                        </a:cubicBezTo>
                        <a:cubicBezTo>
                          <a:pt x="398" y="507"/>
                          <a:pt x="397" y="501"/>
                          <a:pt x="394" y="498"/>
                        </a:cubicBezTo>
                        <a:cubicBezTo>
                          <a:pt x="391" y="495"/>
                          <a:pt x="386" y="493"/>
                          <a:pt x="382" y="490"/>
                        </a:cubicBezTo>
                        <a:cubicBezTo>
                          <a:pt x="377" y="474"/>
                          <a:pt x="370" y="471"/>
                          <a:pt x="354" y="466"/>
                        </a:cubicBezTo>
                        <a:cubicBezTo>
                          <a:pt x="344" y="452"/>
                          <a:pt x="340" y="447"/>
                          <a:pt x="346" y="430"/>
                        </a:cubicBezTo>
                        <a:cubicBezTo>
                          <a:pt x="338" y="418"/>
                          <a:pt x="314" y="402"/>
                          <a:pt x="314" y="402"/>
                        </a:cubicBezTo>
                        <a:cubicBezTo>
                          <a:pt x="306" y="390"/>
                          <a:pt x="298" y="378"/>
                          <a:pt x="290" y="366"/>
                        </a:cubicBezTo>
                        <a:cubicBezTo>
                          <a:pt x="284" y="357"/>
                          <a:pt x="273" y="354"/>
                          <a:pt x="266" y="346"/>
                        </a:cubicBezTo>
                        <a:cubicBezTo>
                          <a:pt x="263" y="342"/>
                          <a:pt x="262" y="337"/>
                          <a:pt x="258" y="334"/>
                        </a:cubicBezTo>
                        <a:cubicBezTo>
                          <a:pt x="243" y="324"/>
                          <a:pt x="225" y="324"/>
                          <a:pt x="210" y="314"/>
                        </a:cubicBezTo>
                        <a:cubicBezTo>
                          <a:pt x="201" y="300"/>
                          <a:pt x="194" y="291"/>
                          <a:pt x="178" y="286"/>
                        </a:cubicBezTo>
                        <a:cubicBezTo>
                          <a:pt x="160" y="260"/>
                          <a:pt x="192" y="247"/>
                          <a:pt x="154" y="238"/>
                        </a:cubicBezTo>
                        <a:cubicBezTo>
                          <a:pt x="111" y="209"/>
                          <a:pt x="106" y="149"/>
                          <a:pt x="90" y="102"/>
                        </a:cubicBezTo>
                        <a:cubicBezTo>
                          <a:pt x="86" y="90"/>
                          <a:pt x="76" y="73"/>
                          <a:pt x="66" y="66"/>
                        </a:cubicBezTo>
                        <a:cubicBezTo>
                          <a:pt x="58" y="60"/>
                          <a:pt x="42" y="50"/>
                          <a:pt x="42" y="50"/>
                        </a:cubicBezTo>
                        <a:cubicBezTo>
                          <a:pt x="39" y="46"/>
                          <a:pt x="38" y="41"/>
                          <a:pt x="34" y="38"/>
                        </a:cubicBezTo>
                        <a:cubicBezTo>
                          <a:pt x="27" y="34"/>
                          <a:pt x="10" y="30"/>
                          <a:pt x="10" y="30"/>
                        </a:cubicBezTo>
                        <a:cubicBezTo>
                          <a:pt x="0" y="1"/>
                          <a:pt x="31" y="17"/>
                          <a:pt x="46" y="22"/>
                        </a:cubicBezTo>
                        <a:cubicBezTo>
                          <a:pt x="65" y="51"/>
                          <a:pt x="61" y="41"/>
                          <a:pt x="86" y="58"/>
                        </a:cubicBezTo>
                        <a:cubicBezTo>
                          <a:pt x="94" y="70"/>
                          <a:pt x="94" y="93"/>
                          <a:pt x="102" y="70"/>
                        </a:cubicBezTo>
                        <a:cubicBezTo>
                          <a:pt x="95" y="49"/>
                          <a:pt x="82" y="62"/>
                          <a:pt x="82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3" name="Freeform 37"/>
                  <p:cNvSpPr>
                    <a:spLocks/>
                  </p:cNvSpPr>
                  <p:nvPr/>
                </p:nvSpPr>
                <p:spPr bwMode="ltGray">
                  <a:xfrm>
                    <a:off x="2405" y="445"/>
                    <a:ext cx="15" cy="16"/>
                  </a:xfrm>
                  <a:custGeom>
                    <a:avLst/>
                    <a:gdLst>
                      <a:gd name="T0" fmla="*/ 0 w 36"/>
                      <a:gd name="T1" fmla="*/ 0 h 48"/>
                      <a:gd name="T2" fmla="*/ 0 w 36"/>
                      <a:gd name="T3" fmla="*/ 0 h 48"/>
                      <a:gd name="T4" fmla="*/ 0 w 36"/>
                      <a:gd name="T5" fmla="*/ 0 h 48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6" h="48">
                        <a:moveTo>
                          <a:pt x="6" y="28"/>
                        </a:moveTo>
                        <a:cubicBezTo>
                          <a:pt x="25" y="0"/>
                          <a:pt x="36" y="31"/>
                          <a:pt x="10" y="48"/>
                        </a:cubicBezTo>
                        <a:cubicBezTo>
                          <a:pt x="0" y="34"/>
                          <a:pt x="0" y="40"/>
                          <a:pt x="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4" name="Freeform 38"/>
                  <p:cNvSpPr>
                    <a:spLocks/>
                  </p:cNvSpPr>
                  <p:nvPr/>
                </p:nvSpPr>
                <p:spPr bwMode="ltGray">
                  <a:xfrm>
                    <a:off x="2393" y="439"/>
                    <a:ext cx="16" cy="12"/>
                  </a:xfrm>
                  <a:custGeom>
                    <a:avLst/>
                    <a:gdLst>
                      <a:gd name="T0" fmla="*/ 0 w 36"/>
                      <a:gd name="T1" fmla="*/ 0 h 37"/>
                      <a:gd name="T2" fmla="*/ 0 w 36"/>
                      <a:gd name="T3" fmla="*/ 0 h 37"/>
                      <a:gd name="T4" fmla="*/ 0 w 36"/>
                      <a:gd name="T5" fmla="*/ 0 h 37"/>
                      <a:gd name="T6" fmla="*/ 0 w 36"/>
                      <a:gd name="T7" fmla="*/ 0 h 37"/>
                      <a:gd name="T8" fmla="*/ 0 w 36"/>
                      <a:gd name="T9" fmla="*/ 0 h 3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36" h="37">
                        <a:moveTo>
                          <a:pt x="0" y="5"/>
                        </a:moveTo>
                        <a:cubicBezTo>
                          <a:pt x="4" y="4"/>
                          <a:pt x="8" y="0"/>
                          <a:pt x="12" y="1"/>
                        </a:cubicBezTo>
                        <a:cubicBezTo>
                          <a:pt x="21" y="4"/>
                          <a:pt x="36" y="17"/>
                          <a:pt x="36" y="17"/>
                        </a:cubicBezTo>
                        <a:cubicBezTo>
                          <a:pt x="29" y="37"/>
                          <a:pt x="22" y="26"/>
                          <a:pt x="8" y="17"/>
                        </a:cubicBezTo>
                        <a:cubicBezTo>
                          <a:pt x="5" y="13"/>
                          <a:pt x="0" y="5"/>
                          <a:pt x="0" y="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5" name="Freeform 39"/>
                  <p:cNvSpPr>
                    <a:spLocks/>
                  </p:cNvSpPr>
                  <p:nvPr/>
                </p:nvSpPr>
                <p:spPr bwMode="ltGray">
                  <a:xfrm>
                    <a:off x="2878" y="406"/>
                    <a:ext cx="73" cy="33"/>
                  </a:xfrm>
                  <a:custGeom>
                    <a:avLst/>
                    <a:gdLst>
                      <a:gd name="T0" fmla="*/ 0 w 170"/>
                      <a:gd name="T1" fmla="*/ 0 h 96"/>
                      <a:gd name="T2" fmla="*/ 0 w 170"/>
                      <a:gd name="T3" fmla="*/ 0 h 96"/>
                      <a:gd name="T4" fmla="*/ 0 w 170"/>
                      <a:gd name="T5" fmla="*/ 0 h 96"/>
                      <a:gd name="T6" fmla="*/ 0 w 170"/>
                      <a:gd name="T7" fmla="*/ 0 h 96"/>
                      <a:gd name="T8" fmla="*/ 0 w 170"/>
                      <a:gd name="T9" fmla="*/ 0 h 96"/>
                      <a:gd name="T10" fmla="*/ 0 w 170"/>
                      <a:gd name="T11" fmla="*/ 0 h 96"/>
                      <a:gd name="T12" fmla="*/ 0 w 170"/>
                      <a:gd name="T13" fmla="*/ 0 h 96"/>
                      <a:gd name="T14" fmla="*/ 0 w 170"/>
                      <a:gd name="T15" fmla="*/ 0 h 96"/>
                      <a:gd name="T16" fmla="*/ 0 w 170"/>
                      <a:gd name="T17" fmla="*/ 0 h 96"/>
                      <a:gd name="T18" fmla="*/ 0 w 170"/>
                      <a:gd name="T19" fmla="*/ 0 h 96"/>
                      <a:gd name="T20" fmla="*/ 0 w 170"/>
                      <a:gd name="T21" fmla="*/ 0 h 96"/>
                      <a:gd name="T22" fmla="*/ 0 w 170"/>
                      <a:gd name="T23" fmla="*/ 0 h 9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0" h="96">
                        <a:moveTo>
                          <a:pt x="0" y="49"/>
                        </a:moveTo>
                        <a:cubicBezTo>
                          <a:pt x="5" y="33"/>
                          <a:pt x="12" y="30"/>
                          <a:pt x="28" y="25"/>
                        </a:cubicBezTo>
                        <a:cubicBezTo>
                          <a:pt x="20" y="0"/>
                          <a:pt x="42" y="16"/>
                          <a:pt x="56" y="21"/>
                        </a:cubicBezTo>
                        <a:cubicBezTo>
                          <a:pt x="56" y="21"/>
                          <a:pt x="77" y="6"/>
                          <a:pt x="80" y="9"/>
                        </a:cubicBezTo>
                        <a:cubicBezTo>
                          <a:pt x="85" y="14"/>
                          <a:pt x="71" y="23"/>
                          <a:pt x="64" y="25"/>
                        </a:cubicBezTo>
                        <a:cubicBezTo>
                          <a:pt x="82" y="37"/>
                          <a:pt x="103" y="42"/>
                          <a:pt x="124" y="49"/>
                        </a:cubicBezTo>
                        <a:cubicBezTo>
                          <a:pt x="136" y="53"/>
                          <a:pt x="160" y="65"/>
                          <a:pt x="160" y="65"/>
                        </a:cubicBezTo>
                        <a:cubicBezTo>
                          <a:pt x="170" y="96"/>
                          <a:pt x="134" y="83"/>
                          <a:pt x="116" y="77"/>
                        </a:cubicBezTo>
                        <a:cubicBezTo>
                          <a:pt x="109" y="57"/>
                          <a:pt x="116" y="66"/>
                          <a:pt x="88" y="57"/>
                        </a:cubicBezTo>
                        <a:cubicBezTo>
                          <a:pt x="84" y="56"/>
                          <a:pt x="76" y="53"/>
                          <a:pt x="76" y="53"/>
                        </a:cubicBezTo>
                        <a:cubicBezTo>
                          <a:pt x="57" y="34"/>
                          <a:pt x="53" y="37"/>
                          <a:pt x="24" y="41"/>
                        </a:cubicBezTo>
                        <a:cubicBezTo>
                          <a:pt x="9" y="51"/>
                          <a:pt x="17" y="49"/>
                          <a:pt x="0" y="4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6" name="Freeform 40"/>
                  <p:cNvSpPr>
                    <a:spLocks/>
                  </p:cNvSpPr>
                  <p:nvPr/>
                </p:nvSpPr>
                <p:spPr bwMode="ltGray">
                  <a:xfrm>
                    <a:off x="2955" y="433"/>
                    <a:ext cx="59" cy="15"/>
                  </a:xfrm>
                  <a:custGeom>
                    <a:avLst/>
                    <a:gdLst>
                      <a:gd name="T0" fmla="*/ 0 w 138"/>
                      <a:gd name="T1" fmla="*/ 0 h 44"/>
                      <a:gd name="T2" fmla="*/ 0 w 138"/>
                      <a:gd name="T3" fmla="*/ 0 h 44"/>
                      <a:gd name="T4" fmla="*/ 0 w 138"/>
                      <a:gd name="T5" fmla="*/ 0 h 44"/>
                      <a:gd name="T6" fmla="*/ 0 w 138"/>
                      <a:gd name="T7" fmla="*/ 0 h 44"/>
                      <a:gd name="T8" fmla="*/ 0 w 138"/>
                      <a:gd name="T9" fmla="*/ 0 h 44"/>
                      <a:gd name="T10" fmla="*/ 0 w 138"/>
                      <a:gd name="T11" fmla="*/ 0 h 44"/>
                      <a:gd name="T12" fmla="*/ 0 w 138"/>
                      <a:gd name="T13" fmla="*/ 0 h 44"/>
                      <a:gd name="T14" fmla="*/ 0 w 138"/>
                      <a:gd name="T15" fmla="*/ 0 h 44"/>
                      <a:gd name="T16" fmla="*/ 0 w 138"/>
                      <a:gd name="T17" fmla="*/ 0 h 44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0" t="0" r="r" b="b"/>
                    <a:pathLst>
                      <a:path w="138" h="44">
                        <a:moveTo>
                          <a:pt x="0" y="0"/>
                        </a:moveTo>
                        <a:cubicBezTo>
                          <a:pt x="19" y="3"/>
                          <a:pt x="35" y="10"/>
                          <a:pt x="52" y="4"/>
                        </a:cubicBezTo>
                        <a:cubicBezTo>
                          <a:pt x="87" y="11"/>
                          <a:pt x="61" y="15"/>
                          <a:pt x="88" y="24"/>
                        </a:cubicBezTo>
                        <a:cubicBezTo>
                          <a:pt x="96" y="23"/>
                          <a:pt x="104" y="19"/>
                          <a:pt x="112" y="20"/>
                        </a:cubicBezTo>
                        <a:cubicBezTo>
                          <a:pt x="138" y="23"/>
                          <a:pt x="118" y="41"/>
                          <a:pt x="108" y="44"/>
                        </a:cubicBezTo>
                        <a:cubicBezTo>
                          <a:pt x="78" y="34"/>
                          <a:pt x="92" y="34"/>
                          <a:pt x="64" y="40"/>
                        </a:cubicBezTo>
                        <a:cubicBezTo>
                          <a:pt x="41" y="37"/>
                          <a:pt x="22" y="41"/>
                          <a:pt x="0" y="36"/>
                        </a:cubicBezTo>
                        <a:cubicBezTo>
                          <a:pt x="6" y="11"/>
                          <a:pt x="7" y="27"/>
                          <a:pt x="28" y="20"/>
                        </a:cubicBezTo>
                        <a:cubicBezTo>
                          <a:pt x="17" y="13"/>
                          <a:pt x="0" y="13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7" name="Freeform 41"/>
                  <p:cNvSpPr>
                    <a:spLocks/>
                  </p:cNvSpPr>
                  <p:nvPr/>
                </p:nvSpPr>
                <p:spPr bwMode="ltGray">
                  <a:xfrm>
                    <a:off x="2924" y="441"/>
                    <a:ext cx="24" cy="14"/>
                  </a:xfrm>
                  <a:custGeom>
                    <a:avLst/>
                    <a:gdLst>
                      <a:gd name="T0" fmla="*/ 0 w 57"/>
                      <a:gd name="T1" fmla="*/ 0 h 42"/>
                      <a:gd name="T2" fmla="*/ 0 w 57"/>
                      <a:gd name="T3" fmla="*/ 0 h 42"/>
                      <a:gd name="T4" fmla="*/ 0 w 57"/>
                      <a:gd name="T5" fmla="*/ 0 h 42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57" h="42">
                        <a:moveTo>
                          <a:pt x="17" y="25"/>
                        </a:moveTo>
                        <a:cubicBezTo>
                          <a:pt x="0" y="0"/>
                          <a:pt x="21" y="9"/>
                          <a:pt x="37" y="13"/>
                        </a:cubicBezTo>
                        <a:cubicBezTo>
                          <a:pt x="57" y="42"/>
                          <a:pt x="30" y="25"/>
                          <a:pt x="1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8" name="Freeform 42"/>
                  <p:cNvSpPr>
                    <a:spLocks/>
                  </p:cNvSpPr>
                  <p:nvPr/>
                </p:nvSpPr>
                <p:spPr bwMode="ltGray">
                  <a:xfrm>
                    <a:off x="2908" y="398"/>
                    <a:ext cx="16" cy="18"/>
                  </a:xfrm>
                  <a:custGeom>
                    <a:avLst/>
                    <a:gdLst>
                      <a:gd name="T0" fmla="*/ 0 w 39"/>
                      <a:gd name="T1" fmla="*/ 0 h 52"/>
                      <a:gd name="T2" fmla="*/ 0 w 39"/>
                      <a:gd name="T3" fmla="*/ 0 h 52"/>
                      <a:gd name="T4" fmla="*/ 0 w 39"/>
                      <a:gd name="T5" fmla="*/ 0 h 52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9" h="52">
                        <a:moveTo>
                          <a:pt x="19" y="32"/>
                        </a:moveTo>
                        <a:cubicBezTo>
                          <a:pt x="13" y="14"/>
                          <a:pt x="0" y="13"/>
                          <a:pt x="19" y="0"/>
                        </a:cubicBezTo>
                        <a:cubicBezTo>
                          <a:pt x="23" y="5"/>
                          <a:pt x="39" y="52"/>
                          <a:pt x="19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9" name="Freeform 43"/>
                  <p:cNvSpPr>
                    <a:spLocks/>
                  </p:cNvSpPr>
                  <p:nvPr/>
                </p:nvSpPr>
                <p:spPr bwMode="ltGray">
                  <a:xfrm>
                    <a:off x="3035" y="452"/>
                    <a:ext cx="19" cy="27"/>
                  </a:xfrm>
                  <a:custGeom>
                    <a:avLst/>
                    <a:gdLst>
                      <a:gd name="T0" fmla="*/ 0 w 44"/>
                      <a:gd name="T1" fmla="*/ 0 h 80"/>
                      <a:gd name="T2" fmla="*/ 0 w 44"/>
                      <a:gd name="T3" fmla="*/ 0 h 80"/>
                      <a:gd name="T4" fmla="*/ 0 w 44"/>
                      <a:gd name="T5" fmla="*/ 0 h 80"/>
                      <a:gd name="T6" fmla="*/ 0 w 44"/>
                      <a:gd name="T7" fmla="*/ 0 h 80"/>
                      <a:gd name="T8" fmla="*/ 0 w 44"/>
                      <a:gd name="T9" fmla="*/ 0 h 80"/>
                      <a:gd name="T10" fmla="*/ 0 w 44"/>
                      <a:gd name="T11" fmla="*/ 0 h 80"/>
                      <a:gd name="T12" fmla="*/ 0 w 44"/>
                      <a:gd name="T13" fmla="*/ 0 h 80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0" t="0" r="r" b="b"/>
                    <a:pathLst>
                      <a:path w="44" h="80">
                        <a:moveTo>
                          <a:pt x="4" y="9"/>
                        </a:moveTo>
                        <a:cubicBezTo>
                          <a:pt x="9" y="17"/>
                          <a:pt x="18" y="24"/>
                          <a:pt x="20" y="33"/>
                        </a:cubicBezTo>
                        <a:cubicBezTo>
                          <a:pt x="21" y="38"/>
                          <a:pt x="21" y="45"/>
                          <a:pt x="24" y="49"/>
                        </a:cubicBezTo>
                        <a:cubicBezTo>
                          <a:pt x="27" y="52"/>
                          <a:pt x="32" y="52"/>
                          <a:pt x="36" y="53"/>
                        </a:cubicBezTo>
                        <a:cubicBezTo>
                          <a:pt x="41" y="68"/>
                          <a:pt x="44" y="80"/>
                          <a:pt x="24" y="73"/>
                        </a:cubicBezTo>
                        <a:cubicBezTo>
                          <a:pt x="19" y="55"/>
                          <a:pt x="11" y="37"/>
                          <a:pt x="0" y="21"/>
                        </a:cubicBezTo>
                        <a:cubicBezTo>
                          <a:pt x="4" y="4"/>
                          <a:pt x="4" y="0"/>
                          <a:pt x="4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0" name="Freeform 44"/>
                  <p:cNvSpPr>
                    <a:spLocks/>
                  </p:cNvSpPr>
                  <p:nvPr/>
                </p:nvSpPr>
                <p:spPr bwMode="ltGray">
                  <a:xfrm>
                    <a:off x="2696" y="247"/>
                    <a:ext cx="205" cy="41"/>
                  </a:xfrm>
                  <a:custGeom>
                    <a:avLst/>
                    <a:gdLst>
                      <a:gd name="T0" fmla="*/ 3 w 323"/>
                      <a:gd name="T1" fmla="*/ 1 h 64"/>
                      <a:gd name="T2" fmla="*/ 3 w 323"/>
                      <a:gd name="T3" fmla="*/ 1 h 64"/>
                      <a:gd name="T4" fmla="*/ 3 w 323"/>
                      <a:gd name="T5" fmla="*/ 0 h 64"/>
                      <a:gd name="T6" fmla="*/ 3 w 323"/>
                      <a:gd name="T7" fmla="*/ 0 h 64"/>
                      <a:gd name="T8" fmla="*/ 3 w 323"/>
                      <a:gd name="T9" fmla="*/ 1 h 64"/>
                      <a:gd name="T10" fmla="*/ 3 w 323"/>
                      <a:gd name="T11" fmla="*/ 1 h 64"/>
                      <a:gd name="T12" fmla="*/ 3 w 323"/>
                      <a:gd name="T13" fmla="*/ 1 h 64"/>
                      <a:gd name="T14" fmla="*/ 3 w 323"/>
                      <a:gd name="T15" fmla="*/ 1 h 64"/>
                      <a:gd name="T16" fmla="*/ 3 w 323"/>
                      <a:gd name="T17" fmla="*/ 1 h 64"/>
                      <a:gd name="T18" fmla="*/ 3 w 323"/>
                      <a:gd name="T19" fmla="*/ 1 h 64"/>
                      <a:gd name="T20" fmla="*/ 3 w 323"/>
                      <a:gd name="T21" fmla="*/ 1 h 64"/>
                      <a:gd name="T22" fmla="*/ 3 w 323"/>
                      <a:gd name="T23" fmla="*/ 1 h 64"/>
                      <a:gd name="T24" fmla="*/ 3 w 323"/>
                      <a:gd name="T25" fmla="*/ 1 h 64"/>
                      <a:gd name="T26" fmla="*/ 2 w 323"/>
                      <a:gd name="T27" fmla="*/ 1 h 64"/>
                      <a:gd name="T28" fmla="*/ 3 w 323"/>
                      <a:gd name="T29" fmla="*/ 1 h 64"/>
                      <a:gd name="T30" fmla="*/ 2 w 323"/>
                      <a:gd name="T31" fmla="*/ 1 h 64"/>
                      <a:gd name="T32" fmla="*/ 2 w 323"/>
                      <a:gd name="T33" fmla="*/ 1 h 64"/>
                      <a:gd name="T34" fmla="*/ 2 w 323"/>
                      <a:gd name="T35" fmla="*/ 1 h 64"/>
                      <a:gd name="T36" fmla="*/ 2 w 323"/>
                      <a:gd name="T37" fmla="*/ 1 h 64"/>
                      <a:gd name="T38" fmla="*/ 2 w 323"/>
                      <a:gd name="T39" fmla="*/ 1 h 64"/>
                      <a:gd name="T40" fmla="*/ 2 w 323"/>
                      <a:gd name="T41" fmla="*/ 1 h 64"/>
                      <a:gd name="T42" fmla="*/ 2 w 323"/>
                      <a:gd name="T43" fmla="*/ 1 h 64"/>
                      <a:gd name="T44" fmla="*/ 2 w 323"/>
                      <a:gd name="T45" fmla="*/ 1 h 64"/>
                      <a:gd name="T46" fmla="*/ 1 w 323"/>
                      <a:gd name="T47" fmla="*/ 1 h 64"/>
                      <a:gd name="T48" fmla="*/ 1 w 323"/>
                      <a:gd name="T49" fmla="*/ 1 h 64"/>
                      <a:gd name="T50" fmla="*/ 1 w 323"/>
                      <a:gd name="T51" fmla="*/ 1 h 64"/>
                      <a:gd name="T52" fmla="*/ 1 w 323"/>
                      <a:gd name="T53" fmla="*/ 0 h 64"/>
                      <a:gd name="T54" fmla="*/ 3 w 323"/>
                      <a:gd name="T55" fmla="*/ 1 h 64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</a:gdLst>
                    <a:ahLst/>
                    <a:cxnLst>
                      <a:cxn ang="T56">
                        <a:pos x="T0" y="T1"/>
                      </a:cxn>
                      <a:cxn ang="T57">
                        <a:pos x="T2" y="T3"/>
                      </a:cxn>
                      <a:cxn ang="T58">
                        <a:pos x="T4" y="T5"/>
                      </a:cxn>
                      <a:cxn ang="T59">
                        <a:pos x="T6" y="T7"/>
                      </a:cxn>
                      <a:cxn ang="T60">
                        <a:pos x="T8" y="T9"/>
                      </a:cxn>
                      <a:cxn ang="T61">
                        <a:pos x="T10" y="T11"/>
                      </a:cxn>
                      <a:cxn ang="T62">
                        <a:pos x="T12" y="T13"/>
                      </a:cxn>
                      <a:cxn ang="T63">
                        <a:pos x="T14" y="T15"/>
                      </a:cxn>
                      <a:cxn ang="T64">
                        <a:pos x="T16" y="T17"/>
                      </a:cxn>
                      <a:cxn ang="T65">
                        <a:pos x="T18" y="T19"/>
                      </a:cxn>
                      <a:cxn ang="T66">
                        <a:pos x="T20" y="T21"/>
                      </a:cxn>
                      <a:cxn ang="T67">
                        <a:pos x="T22" y="T23"/>
                      </a:cxn>
                      <a:cxn ang="T68">
                        <a:pos x="T24" y="T25"/>
                      </a:cxn>
                      <a:cxn ang="T69">
                        <a:pos x="T26" y="T27"/>
                      </a:cxn>
                      <a:cxn ang="T70">
                        <a:pos x="T28" y="T29"/>
                      </a:cxn>
                      <a:cxn ang="T71">
                        <a:pos x="T30" y="T31"/>
                      </a:cxn>
                      <a:cxn ang="T72">
                        <a:pos x="T32" y="T33"/>
                      </a:cxn>
                      <a:cxn ang="T73">
                        <a:pos x="T34" y="T35"/>
                      </a:cxn>
                      <a:cxn ang="T74">
                        <a:pos x="T36" y="T37"/>
                      </a:cxn>
                      <a:cxn ang="T75">
                        <a:pos x="T38" y="T39"/>
                      </a:cxn>
                      <a:cxn ang="T76">
                        <a:pos x="T40" y="T41"/>
                      </a:cxn>
                      <a:cxn ang="T77">
                        <a:pos x="T42" y="T43"/>
                      </a:cxn>
                      <a:cxn ang="T78">
                        <a:pos x="T44" y="T45"/>
                      </a:cxn>
                      <a:cxn ang="T79">
                        <a:pos x="T46" y="T47"/>
                      </a:cxn>
                      <a:cxn ang="T80">
                        <a:pos x="T48" y="T49"/>
                      </a:cxn>
                      <a:cxn ang="T81">
                        <a:pos x="T50" y="T51"/>
                      </a:cxn>
                      <a:cxn ang="T82">
                        <a:pos x="T52" y="T53"/>
                      </a:cxn>
                      <a:cxn ang="T83">
                        <a:pos x="T54" y="T55"/>
                      </a:cxn>
                    </a:cxnLst>
                    <a:rect l="0" t="0" r="r" b="b"/>
                    <a:pathLst>
                      <a:path w="323" h="64">
                        <a:moveTo>
                          <a:pt x="220" y="1"/>
                        </a:moveTo>
                        <a:cubicBezTo>
                          <a:pt x="215" y="12"/>
                          <a:pt x="225" y="17"/>
                          <a:pt x="231" y="8"/>
                        </a:cubicBezTo>
                        <a:cubicBezTo>
                          <a:pt x="235" y="0"/>
                          <a:pt x="229" y="7"/>
                          <a:pt x="235" y="0"/>
                        </a:cubicBezTo>
                        <a:lnTo>
                          <a:pt x="265" y="0"/>
                        </a:lnTo>
                        <a:cubicBezTo>
                          <a:pt x="277" y="6"/>
                          <a:pt x="276" y="11"/>
                          <a:pt x="287" y="17"/>
                        </a:cubicBezTo>
                        <a:cubicBezTo>
                          <a:pt x="308" y="11"/>
                          <a:pt x="293" y="7"/>
                          <a:pt x="319" y="10"/>
                        </a:cubicBezTo>
                        <a:cubicBezTo>
                          <a:pt x="323" y="19"/>
                          <a:pt x="321" y="22"/>
                          <a:pt x="314" y="29"/>
                        </a:cubicBezTo>
                        <a:cubicBezTo>
                          <a:pt x="312" y="39"/>
                          <a:pt x="313" y="50"/>
                          <a:pt x="298" y="46"/>
                        </a:cubicBezTo>
                        <a:cubicBezTo>
                          <a:pt x="297" y="40"/>
                          <a:pt x="298" y="34"/>
                          <a:pt x="295" y="29"/>
                        </a:cubicBezTo>
                        <a:cubicBezTo>
                          <a:pt x="294" y="27"/>
                          <a:pt x="290" y="31"/>
                          <a:pt x="287" y="31"/>
                        </a:cubicBezTo>
                        <a:cubicBezTo>
                          <a:pt x="284" y="31"/>
                          <a:pt x="282" y="30"/>
                          <a:pt x="279" y="29"/>
                        </a:cubicBezTo>
                        <a:cubicBezTo>
                          <a:pt x="274" y="27"/>
                          <a:pt x="263" y="21"/>
                          <a:pt x="263" y="21"/>
                        </a:cubicBezTo>
                        <a:cubicBezTo>
                          <a:pt x="249" y="23"/>
                          <a:pt x="241" y="31"/>
                          <a:pt x="228" y="38"/>
                        </a:cubicBezTo>
                        <a:cubicBezTo>
                          <a:pt x="220" y="41"/>
                          <a:pt x="209" y="42"/>
                          <a:pt x="201" y="44"/>
                        </a:cubicBezTo>
                        <a:cubicBezTo>
                          <a:pt x="193" y="54"/>
                          <a:pt x="200" y="53"/>
                          <a:pt x="212" y="57"/>
                        </a:cubicBezTo>
                        <a:cubicBezTo>
                          <a:pt x="200" y="62"/>
                          <a:pt x="199" y="57"/>
                          <a:pt x="188" y="63"/>
                        </a:cubicBezTo>
                        <a:cubicBezTo>
                          <a:pt x="181" y="62"/>
                          <a:pt x="174" y="64"/>
                          <a:pt x="169" y="61"/>
                        </a:cubicBezTo>
                        <a:cubicBezTo>
                          <a:pt x="166" y="59"/>
                          <a:pt x="175" y="59"/>
                          <a:pt x="177" y="57"/>
                        </a:cubicBezTo>
                        <a:cubicBezTo>
                          <a:pt x="181" y="48"/>
                          <a:pt x="149" y="28"/>
                          <a:pt x="171" y="40"/>
                        </a:cubicBezTo>
                        <a:cubicBezTo>
                          <a:pt x="184" y="55"/>
                          <a:pt x="184" y="36"/>
                          <a:pt x="169" y="31"/>
                        </a:cubicBezTo>
                        <a:cubicBezTo>
                          <a:pt x="167" y="27"/>
                          <a:pt x="167" y="22"/>
                          <a:pt x="158" y="23"/>
                        </a:cubicBezTo>
                        <a:cubicBezTo>
                          <a:pt x="153" y="23"/>
                          <a:pt x="142" y="27"/>
                          <a:pt x="142" y="27"/>
                        </a:cubicBezTo>
                        <a:cubicBezTo>
                          <a:pt x="136" y="39"/>
                          <a:pt x="143" y="31"/>
                          <a:pt x="134" y="27"/>
                        </a:cubicBezTo>
                        <a:cubicBezTo>
                          <a:pt x="130" y="25"/>
                          <a:pt x="126" y="25"/>
                          <a:pt x="123" y="25"/>
                        </a:cubicBezTo>
                        <a:cubicBezTo>
                          <a:pt x="117" y="11"/>
                          <a:pt x="100" y="6"/>
                          <a:pt x="83" y="2"/>
                        </a:cubicBezTo>
                        <a:cubicBezTo>
                          <a:pt x="70" y="4"/>
                          <a:pt x="69" y="9"/>
                          <a:pt x="59" y="14"/>
                        </a:cubicBezTo>
                        <a:cubicBezTo>
                          <a:pt x="45" y="14"/>
                          <a:pt x="0" y="12"/>
                          <a:pt x="1" y="0"/>
                        </a:cubicBezTo>
                        <a:lnTo>
                          <a:pt x="220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1" name="Freeform 45"/>
                  <p:cNvSpPr>
                    <a:spLocks/>
                  </p:cNvSpPr>
                  <p:nvPr/>
                </p:nvSpPr>
                <p:spPr bwMode="ltGray">
                  <a:xfrm>
                    <a:off x="2515" y="246"/>
                    <a:ext cx="190" cy="20"/>
                  </a:xfrm>
                  <a:custGeom>
                    <a:avLst/>
                    <a:gdLst>
                      <a:gd name="T0" fmla="*/ 1 w 300"/>
                      <a:gd name="T1" fmla="*/ 1 h 31"/>
                      <a:gd name="T2" fmla="*/ 1 w 300"/>
                      <a:gd name="T3" fmla="*/ 1 h 31"/>
                      <a:gd name="T4" fmla="*/ 3 w 300"/>
                      <a:gd name="T5" fmla="*/ 0 h 31"/>
                      <a:gd name="T6" fmla="*/ 3 w 300"/>
                      <a:gd name="T7" fmla="*/ 1 h 31"/>
                      <a:gd name="T8" fmla="*/ 3 w 300"/>
                      <a:gd name="T9" fmla="*/ 1 h 31"/>
                      <a:gd name="T10" fmla="*/ 1 w 300"/>
                      <a:gd name="T11" fmla="*/ 1 h 31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300" h="31">
                        <a:moveTo>
                          <a:pt x="105" y="31"/>
                        </a:moveTo>
                        <a:cubicBezTo>
                          <a:pt x="83" y="19"/>
                          <a:pt x="0" y="6"/>
                          <a:pt x="30" y="1"/>
                        </a:cubicBezTo>
                        <a:lnTo>
                          <a:pt x="285" y="0"/>
                        </a:lnTo>
                        <a:cubicBezTo>
                          <a:pt x="296" y="4"/>
                          <a:pt x="300" y="5"/>
                          <a:pt x="296" y="14"/>
                        </a:cubicBezTo>
                        <a:cubicBezTo>
                          <a:pt x="285" y="11"/>
                          <a:pt x="276" y="16"/>
                          <a:pt x="264" y="16"/>
                        </a:cubicBezTo>
                        <a:lnTo>
                          <a:pt x="105" y="3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2" name="Freeform 46"/>
                  <p:cNvSpPr>
                    <a:spLocks/>
                  </p:cNvSpPr>
                  <p:nvPr/>
                </p:nvSpPr>
                <p:spPr bwMode="ltGray">
                  <a:xfrm>
                    <a:off x="2096" y="275"/>
                    <a:ext cx="18" cy="10"/>
                  </a:xfrm>
                  <a:custGeom>
                    <a:avLst/>
                    <a:gdLst>
                      <a:gd name="T0" fmla="*/ 0 w 41"/>
                      <a:gd name="T1" fmla="*/ 0 h 29"/>
                      <a:gd name="T2" fmla="*/ 0 w 41"/>
                      <a:gd name="T3" fmla="*/ 0 h 29"/>
                      <a:gd name="T4" fmla="*/ 0 w 41"/>
                      <a:gd name="T5" fmla="*/ 0 h 29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41" h="29">
                        <a:moveTo>
                          <a:pt x="0" y="25"/>
                        </a:moveTo>
                        <a:cubicBezTo>
                          <a:pt x="10" y="11"/>
                          <a:pt x="41" y="0"/>
                          <a:pt x="12" y="29"/>
                        </a:cubicBezTo>
                        <a:cubicBezTo>
                          <a:pt x="8" y="28"/>
                          <a:pt x="0" y="25"/>
                          <a:pt x="0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3" name="Freeform 47"/>
                  <p:cNvSpPr>
                    <a:spLocks/>
                  </p:cNvSpPr>
                  <p:nvPr/>
                </p:nvSpPr>
                <p:spPr bwMode="ltGray">
                  <a:xfrm>
                    <a:off x="1606" y="246"/>
                    <a:ext cx="436" cy="152"/>
                  </a:xfrm>
                  <a:custGeom>
                    <a:avLst/>
                    <a:gdLst>
                      <a:gd name="T0" fmla="*/ 73 w 436"/>
                      <a:gd name="T1" fmla="*/ 1 h 152"/>
                      <a:gd name="T2" fmla="*/ 436 w 436"/>
                      <a:gd name="T3" fmla="*/ 0 h 152"/>
                      <a:gd name="T4" fmla="*/ 416 w 436"/>
                      <a:gd name="T5" fmla="*/ 54 h 152"/>
                      <a:gd name="T6" fmla="*/ 397 w 436"/>
                      <a:gd name="T7" fmla="*/ 68 h 152"/>
                      <a:gd name="T8" fmla="*/ 392 w 436"/>
                      <a:gd name="T9" fmla="*/ 70 h 152"/>
                      <a:gd name="T10" fmla="*/ 375 w 436"/>
                      <a:gd name="T11" fmla="*/ 73 h 152"/>
                      <a:gd name="T12" fmla="*/ 361 w 436"/>
                      <a:gd name="T13" fmla="*/ 88 h 152"/>
                      <a:gd name="T14" fmla="*/ 362 w 436"/>
                      <a:gd name="T15" fmla="*/ 99 h 152"/>
                      <a:gd name="T16" fmla="*/ 364 w 436"/>
                      <a:gd name="T17" fmla="*/ 107 h 152"/>
                      <a:gd name="T18" fmla="*/ 366 w 436"/>
                      <a:gd name="T19" fmla="*/ 113 h 152"/>
                      <a:gd name="T20" fmla="*/ 362 w 436"/>
                      <a:gd name="T21" fmla="*/ 122 h 152"/>
                      <a:gd name="T22" fmla="*/ 351 w 436"/>
                      <a:gd name="T23" fmla="*/ 120 h 152"/>
                      <a:gd name="T24" fmla="*/ 342 w 436"/>
                      <a:gd name="T25" fmla="*/ 129 h 152"/>
                      <a:gd name="T26" fmla="*/ 347 w 436"/>
                      <a:gd name="T27" fmla="*/ 105 h 152"/>
                      <a:gd name="T28" fmla="*/ 338 w 436"/>
                      <a:gd name="T29" fmla="*/ 100 h 152"/>
                      <a:gd name="T30" fmla="*/ 344 w 436"/>
                      <a:gd name="T31" fmla="*/ 93 h 152"/>
                      <a:gd name="T32" fmla="*/ 342 w 436"/>
                      <a:gd name="T33" fmla="*/ 89 h 152"/>
                      <a:gd name="T34" fmla="*/ 320 w 436"/>
                      <a:gd name="T35" fmla="*/ 94 h 152"/>
                      <a:gd name="T36" fmla="*/ 317 w 436"/>
                      <a:gd name="T37" fmla="*/ 85 h 152"/>
                      <a:gd name="T38" fmla="*/ 297 w 436"/>
                      <a:gd name="T39" fmla="*/ 94 h 152"/>
                      <a:gd name="T40" fmla="*/ 320 w 436"/>
                      <a:gd name="T41" fmla="*/ 103 h 152"/>
                      <a:gd name="T42" fmla="*/ 305 w 436"/>
                      <a:gd name="T43" fmla="*/ 117 h 152"/>
                      <a:gd name="T44" fmla="*/ 311 w 436"/>
                      <a:gd name="T45" fmla="*/ 126 h 152"/>
                      <a:gd name="T46" fmla="*/ 315 w 436"/>
                      <a:gd name="T47" fmla="*/ 138 h 152"/>
                      <a:gd name="T48" fmla="*/ 309 w 436"/>
                      <a:gd name="T49" fmla="*/ 139 h 152"/>
                      <a:gd name="T50" fmla="*/ 314 w 436"/>
                      <a:gd name="T51" fmla="*/ 144 h 152"/>
                      <a:gd name="T52" fmla="*/ 307 w 436"/>
                      <a:gd name="T53" fmla="*/ 152 h 152"/>
                      <a:gd name="T54" fmla="*/ 0 w 436"/>
                      <a:gd name="T55" fmla="*/ 149 h 152"/>
                      <a:gd name="T56" fmla="*/ 73 w 436"/>
                      <a:gd name="T57" fmla="*/ 1 h 152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</a:gdLst>
                    <a:ahLst/>
                    <a:cxnLst>
                      <a:cxn ang="T58">
                        <a:pos x="T0" y="T1"/>
                      </a:cxn>
                      <a:cxn ang="T59">
                        <a:pos x="T2" y="T3"/>
                      </a:cxn>
                      <a:cxn ang="T60">
                        <a:pos x="T4" y="T5"/>
                      </a:cxn>
                      <a:cxn ang="T61">
                        <a:pos x="T6" y="T7"/>
                      </a:cxn>
                      <a:cxn ang="T62">
                        <a:pos x="T8" y="T9"/>
                      </a:cxn>
                      <a:cxn ang="T63">
                        <a:pos x="T10" y="T11"/>
                      </a:cxn>
                      <a:cxn ang="T64">
                        <a:pos x="T12" y="T13"/>
                      </a:cxn>
                      <a:cxn ang="T65">
                        <a:pos x="T14" y="T15"/>
                      </a:cxn>
                      <a:cxn ang="T66">
                        <a:pos x="T16" y="T17"/>
                      </a:cxn>
                      <a:cxn ang="T67">
                        <a:pos x="T18" y="T19"/>
                      </a:cxn>
                      <a:cxn ang="T68">
                        <a:pos x="T20" y="T21"/>
                      </a:cxn>
                      <a:cxn ang="T69">
                        <a:pos x="T22" y="T23"/>
                      </a:cxn>
                      <a:cxn ang="T70">
                        <a:pos x="T24" y="T25"/>
                      </a:cxn>
                      <a:cxn ang="T71">
                        <a:pos x="T26" y="T27"/>
                      </a:cxn>
                      <a:cxn ang="T72">
                        <a:pos x="T28" y="T29"/>
                      </a:cxn>
                      <a:cxn ang="T73">
                        <a:pos x="T30" y="T31"/>
                      </a:cxn>
                      <a:cxn ang="T74">
                        <a:pos x="T32" y="T33"/>
                      </a:cxn>
                      <a:cxn ang="T75">
                        <a:pos x="T34" y="T35"/>
                      </a:cxn>
                      <a:cxn ang="T76">
                        <a:pos x="T36" y="T37"/>
                      </a:cxn>
                      <a:cxn ang="T77">
                        <a:pos x="T38" y="T39"/>
                      </a:cxn>
                      <a:cxn ang="T78">
                        <a:pos x="T40" y="T41"/>
                      </a:cxn>
                      <a:cxn ang="T79">
                        <a:pos x="T42" y="T43"/>
                      </a:cxn>
                      <a:cxn ang="T80">
                        <a:pos x="T44" y="T45"/>
                      </a:cxn>
                      <a:cxn ang="T81">
                        <a:pos x="T46" y="T47"/>
                      </a:cxn>
                      <a:cxn ang="T82">
                        <a:pos x="T48" y="T49"/>
                      </a:cxn>
                      <a:cxn ang="T83">
                        <a:pos x="T50" y="T51"/>
                      </a:cxn>
                      <a:cxn ang="T84">
                        <a:pos x="T52" y="T53"/>
                      </a:cxn>
                      <a:cxn ang="T85">
                        <a:pos x="T54" y="T55"/>
                      </a:cxn>
                      <a:cxn ang="T86">
                        <a:pos x="T56" y="T57"/>
                      </a:cxn>
                    </a:cxnLst>
                    <a:rect l="0" t="0" r="r" b="b"/>
                    <a:pathLst>
                      <a:path w="436" h="152">
                        <a:moveTo>
                          <a:pt x="73" y="1"/>
                        </a:moveTo>
                        <a:lnTo>
                          <a:pt x="436" y="0"/>
                        </a:lnTo>
                        <a:cubicBezTo>
                          <a:pt x="430" y="15"/>
                          <a:pt x="429" y="42"/>
                          <a:pt x="416" y="54"/>
                        </a:cubicBezTo>
                        <a:cubicBezTo>
                          <a:pt x="410" y="60"/>
                          <a:pt x="405" y="63"/>
                          <a:pt x="397" y="68"/>
                        </a:cubicBezTo>
                        <a:cubicBezTo>
                          <a:pt x="396" y="69"/>
                          <a:pt x="392" y="70"/>
                          <a:pt x="392" y="70"/>
                        </a:cubicBezTo>
                        <a:cubicBezTo>
                          <a:pt x="377" y="63"/>
                          <a:pt x="385" y="68"/>
                          <a:pt x="375" y="73"/>
                        </a:cubicBezTo>
                        <a:cubicBezTo>
                          <a:pt x="371" y="82"/>
                          <a:pt x="371" y="83"/>
                          <a:pt x="361" y="88"/>
                        </a:cubicBezTo>
                        <a:cubicBezTo>
                          <a:pt x="359" y="92"/>
                          <a:pt x="364" y="93"/>
                          <a:pt x="362" y="99"/>
                        </a:cubicBezTo>
                        <a:cubicBezTo>
                          <a:pt x="363" y="102"/>
                          <a:pt x="364" y="105"/>
                          <a:pt x="364" y="107"/>
                        </a:cubicBezTo>
                        <a:cubicBezTo>
                          <a:pt x="365" y="109"/>
                          <a:pt x="366" y="111"/>
                          <a:pt x="366" y="113"/>
                        </a:cubicBezTo>
                        <a:cubicBezTo>
                          <a:pt x="365" y="115"/>
                          <a:pt x="364" y="120"/>
                          <a:pt x="362" y="122"/>
                        </a:cubicBezTo>
                        <a:cubicBezTo>
                          <a:pt x="359" y="123"/>
                          <a:pt x="354" y="119"/>
                          <a:pt x="351" y="120"/>
                        </a:cubicBezTo>
                        <a:cubicBezTo>
                          <a:pt x="347" y="129"/>
                          <a:pt x="352" y="127"/>
                          <a:pt x="342" y="129"/>
                        </a:cubicBezTo>
                        <a:cubicBezTo>
                          <a:pt x="340" y="123"/>
                          <a:pt x="345" y="111"/>
                          <a:pt x="347" y="105"/>
                        </a:cubicBezTo>
                        <a:cubicBezTo>
                          <a:pt x="347" y="100"/>
                          <a:pt x="338" y="102"/>
                          <a:pt x="338" y="100"/>
                        </a:cubicBezTo>
                        <a:cubicBezTo>
                          <a:pt x="338" y="98"/>
                          <a:pt x="344" y="95"/>
                          <a:pt x="344" y="93"/>
                        </a:cubicBezTo>
                        <a:cubicBezTo>
                          <a:pt x="344" y="92"/>
                          <a:pt x="344" y="89"/>
                          <a:pt x="342" y="89"/>
                        </a:cubicBezTo>
                        <a:cubicBezTo>
                          <a:pt x="339" y="89"/>
                          <a:pt x="324" y="94"/>
                          <a:pt x="320" y="94"/>
                        </a:cubicBezTo>
                        <a:cubicBezTo>
                          <a:pt x="317" y="86"/>
                          <a:pt x="328" y="88"/>
                          <a:pt x="317" y="85"/>
                        </a:cubicBezTo>
                        <a:cubicBezTo>
                          <a:pt x="311" y="91"/>
                          <a:pt x="306" y="93"/>
                          <a:pt x="297" y="94"/>
                        </a:cubicBezTo>
                        <a:cubicBezTo>
                          <a:pt x="300" y="104"/>
                          <a:pt x="307" y="101"/>
                          <a:pt x="320" y="103"/>
                        </a:cubicBezTo>
                        <a:cubicBezTo>
                          <a:pt x="318" y="109"/>
                          <a:pt x="311" y="111"/>
                          <a:pt x="305" y="117"/>
                        </a:cubicBezTo>
                        <a:lnTo>
                          <a:pt x="311" y="126"/>
                        </a:lnTo>
                        <a:lnTo>
                          <a:pt x="315" y="138"/>
                        </a:lnTo>
                        <a:lnTo>
                          <a:pt x="309" y="139"/>
                        </a:lnTo>
                        <a:lnTo>
                          <a:pt x="314" y="144"/>
                        </a:lnTo>
                        <a:lnTo>
                          <a:pt x="307" y="152"/>
                        </a:lnTo>
                        <a:lnTo>
                          <a:pt x="0" y="149"/>
                        </a:lnTo>
                        <a:lnTo>
                          <a:pt x="73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4" name="Freeform 48"/>
                  <p:cNvSpPr>
                    <a:spLocks/>
                  </p:cNvSpPr>
                  <p:nvPr/>
                </p:nvSpPr>
                <p:spPr bwMode="ltGray">
                  <a:xfrm>
                    <a:off x="2043" y="241"/>
                    <a:ext cx="20" cy="55"/>
                  </a:xfrm>
                  <a:custGeom>
                    <a:avLst/>
                    <a:gdLst>
                      <a:gd name="T0" fmla="*/ 0 w 47"/>
                      <a:gd name="T1" fmla="*/ 0 h 165"/>
                      <a:gd name="T2" fmla="*/ 0 w 47"/>
                      <a:gd name="T3" fmla="*/ 0 h 165"/>
                      <a:gd name="T4" fmla="*/ 0 w 47"/>
                      <a:gd name="T5" fmla="*/ 0 h 165"/>
                      <a:gd name="T6" fmla="*/ 0 w 47"/>
                      <a:gd name="T7" fmla="*/ 0 h 165"/>
                      <a:gd name="T8" fmla="*/ 0 w 47"/>
                      <a:gd name="T9" fmla="*/ 0 h 165"/>
                      <a:gd name="T10" fmla="*/ 0 w 47"/>
                      <a:gd name="T11" fmla="*/ 0 h 165"/>
                      <a:gd name="T12" fmla="*/ 0 w 47"/>
                      <a:gd name="T13" fmla="*/ 0 h 165"/>
                      <a:gd name="T14" fmla="*/ 0 w 47"/>
                      <a:gd name="T15" fmla="*/ 0 h 165"/>
                      <a:gd name="T16" fmla="*/ 0 w 47"/>
                      <a:gd name="T17" fmla="*/ 0 h 165"/>
                      <a:gd name="T18" fmla="*/ 0 w 47"/>
                      <a:gd name="T19" fmla="*/ 0 h 165"/>
                      <a:gd name="T20" fmla="*/ 0 w 47"/>
                      <a:gd name="T21" fmla="*/ 0 h 165"/>
                      <a:gd name="T22" fmla="*/ 0 w 47"/>
                      <a:gd name="T23" fmla="*/ 0 h 165"/>
                      <a:gd name="T24" fmla="*/ 0 w 47"/>
                      <a:gd name="T25" fmla="*/ 0 h 165"/>
                      <a:gd name="T26" fmla="*/ 0 w 47"/>
                      <a:gd name="T27" fmla="*/ 0 h 165"/>
                      <a:gd name="T28" fmla="*/ 0 w 47"/>
                      <a:gd name="T29" fmla="*/ 0 h 165"/>
                      <a:gd name="T30" fmla="*/ 0 w 47"/>
                      <a:gd name="T31" fmla="*/ 0 h 165"/>
                      <a:gd name="T32" fmla="*/ 0 w 47"/>
                      <a:gd name="T33" fmla="*/ 0 h 165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</a:gdLst>
                    <a:ahLst/>
                    <a:cxnLst>
                      <a:cxn ang="T34">
                        <a:pos x="T0" y="T1"/>
                      </a:cxn>
                      <a:cxn ang="T35">
                        <a:pos x="T2" y="T3"/>
                      </a:cxn>
                      <a:cxn ang="T36">
                        <a:pos x="T4" y="T5"/>
                      </a:cxn>
                      <a:cxn ang="T37">
                        <a:pos x="T6" y="T7"/>
                      </a:cxn>
                      <a:cxn ang="T38">
                        <a:pos x="T8" y="T9"/>
                      </a:cxn>
                      <a:cxn ang="T39">
                        <a:pos x="T10" y="T11"/>
                      </a:cxn>
                      <a:cxn ang="T40">
                        <a:pos x="T12" y="T13"/>
                      </a:cxn>
                      <a:cxn ang="T41">
                        <a:pos x="T14" y="T15"/>
                      </a:cxn>
                      <a:cxn ang="T42">
                        <a:pos x="T16" y="T17"/>
                      </a:cxn>
                      <a:cxn ang="T43">
                        <a:pos x="T18" y="T19"/>
                      </a:cxn>
                      <a:cxn ang="T44">
                        <a:pos x="T20" y="T21"/>
                      </a:cxn>
                      <a:cxn ang="T45">
                        <a:pos x="T22" y="T23"/>
                      </a:cxn>
                      <a:cxn ang="T46">
                        <a:pos x="T24" y="T25"/>
                      </a:cxn>
                      <a:cxn ang="T47">
                        <a:pos x="T26" y="T27"/>
                      </a:cxn>
                      <a:cxn ang="T48">
                        <a:pos x="T28" y="T29"/>
                      </a:cxn>
                      <a:cxn ang="T49">
                        <a:pos x="T30" y="T31"/>
                      </a:cxn>
                      <a:cxn ang="T50">
                        <a:pos x="T32" y="T33"/>
                      </a:cxn>
                    </a:cxnLst>
                    <a:rect l="0" t="0" r="r" b="b"/>
                    <a:pathLst>
                      <a:path w="47" h="165">
                        <a:moveTo>
                          <a:pt x="5" y="156"/>
                        </a:moveTo>
                        <a:cubicBezTo>
                          <a:pt x="0" y="141"/>
                          <a:pt x="1" y="118"/>
                          <a:pt x="15" y="108"/>
                        </a:cubicBezTo>
                        <a:cubicBezTo>
                          <a:pt x="16" y="95"/>
                          <a:pt x="17" y="81"/>
                          <a:pt x="17" y="68"/>
                        </a:cubicBezTo>
                        <a:cubicBezTo>
                          <a:pt x="17" y="58"/>
                          <a:pt x="11" y="40"/>
                          <a:pt x="11" y="40"/>
                        </a:cubicBezTo>
                        <a:cubicBezTo>
                          <a:pt x="14" y="20"/>
                          <a:pt x="11" y="29"/>
                          <a:pt x="17" y="12"/>
                        </a:cubicBezTo>
                        <a:cubicBezTo>
                          <a:pt x="18" y="8"/>
                          <a:pt x="21" y="0"/>
                          <a:pt x="21" y="0"/>
                        </a:cubicBezTo>
                        <a:cubicBezTo>
                          <a:pt x="38" y="6"/>
                          <a:pt x="33" y="7"/>
                          <a:pt x="31" y="30"/>
                        </a:cubicBezTo>
                        <a:cubicBezTo>
                          <a:pt x="38" y="52"/>
                          <a:pt x="40" y="76"/>
                          <a:pt x="47" y="98"/>
                        </a:cubicBezTo>
                        <a:cubicBezTo>
                          <a:pt x="44" y="116"/>
                          <a:pt x="45" y="113"/>
                          <a:pt x="31" y="108"/>
                        </a:cubicBezTo>
                        <a:cubicBezTo>
                          <a:pt x="25" y="118"/>
                          <a:pt x="28" y="112"/>
                          <a:pt x="23" y="126"/>
                        </a:cubicBezTo>
                        <a:cubicBezTo>
                          <a:pt x="22" y="128"/>
                          <a:pt x="21" y="132"/>
                          <a:pt x="21" y="132"/>
                        </a:cubicBezTo>
                        <a:cubicBezTo>
                          <a:pt x="23" y="133"/>
                          <a:pt x="26" y="132"/>
                          <a:pt x="27" y="134"/>
                        </a:cubicBezTo>
                        <a:cubicBezTo>
                          <a:pt x="29" y="137"/>
                          <a:pt x="31" y="146"/>
                          <a:pt x="31" y="146"/>
                        </a:cubicBezTo>
                        <a:cubicBezTo>
                          <a:pt x="27" y="165"/>
                          <a:pt x="23" y="155"/>
                          <a:pt x="13" y="148"/>
                        </a:cubicBezTo>
                        <a:cubicBezTo>
                          <a:pt x="11" y="152"/>
                          <a:pt x="11" y="160"/>
                          <a:pt x="7" y="160"/>
                        </a:cubicBezTo>
                        <a:cubicBezTo>
                          <a:pt x="5" y="160"/>
                          <a:pt x="4" y="156"/>
                          <a:pt x="3" y="154"/>
                        </a:cubicBezTo>
                        <a:cubicBezTo>
                          <a:pt x="3" y="153"/>
                          <a:pt x="4" y="155"/>
                          <a:pt x="5" y="15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5" name="Freeform 49"/>
                  <p:cNvSpPr>
                    <a:spLocks/>
                  </p:cNvSpPr>
                  <p:nvPr/>
                </p:nvSpPr>
                <p:spPr bwMode="ltGray">
                  <a:xfrm>
                    <a:off x="2031" y="287"/>
                    <a:ext cx="59" cy="34"/>
                  </a:xfrm>
                  <a:custGeom>
                    <a:avLst/>
                    <a:gdLst>
                      <a:gd name="T0" fmla="*/ 0 w 138"/>
                      <a:gd name="T1" fmla="*/ 0 h 103"/>
                      <a:gd name="T2" fmla="*/ 0 w 138"/>
                      <a:gd name="T3" fmla="*/ 0 h 103"/>
                      <a:gd name="T4" fmla="*/ 0 w 138"/>
                      <a:gd name="T5" fmla="*/ 0 h 103"/>
                      <a:gd name="T6" fmla="*/ 0 w 138"/>
                      <a:gd name="T7" fmla="*/ 0 h 103"/>
                      <a:gd name="T8" fmla="*/ 0 w 138"/>
                      <a:gd name="T9" fmla="*/ 0 h 103"/>
                      <a:gd name="T10" fmla="*/ 0 w 138"/>
                      <a:gd name="T11" fmla="*/ 0 h 103"/>
                      <a:gd name="T12" fmla="*/ 0 w 138"/>
                      <a:gd name="T13" fmla="*/ 0 h 103"/>
                      <a:gd name="T14" fmla="*/ 0 w 138"/>
                      <a:gd name="T15" fmla="*/ 0 h 103"/>
                      <a:gd name="T16" fmla="*/ 0 w 138"/>
                      <a:gd name="T17" fmla="*/ 0 h 103"/>
                      <a:gd name="T18" fmla="*/ 0 w 138"/>
                      <a:gd name="T19" fmla="*/ 0 h 103"/>
                      <a:gd name="T20" fmla="*/ 0 w 138"/>
                      <a:gd name="T21" fmla="*/ 0 h 103"/>
                      <a:gd name="T22" fmla="*/ 0 w 138"/>
                      <a:gd name="T23" fmla="*/ 0 h 103"/>
                      <a:gd name="T24" fmla="*/ 0 w 138"/>
                      <a:gd name="T25" fmla="*/ 0 h 103"/>
                      <a:gd name="T26" fmla="*/ 0 w 138"/>
                      <a:gd name="T27" fmla="*/ 0 h 103"/>
                      <a:gd name="T28" fmla="*/ 0 w 138"/>
                      <a:gd name="T29" fmla="*/ 0 h 103"/>
                      <a:gd name="T30" fmla="*/ 0 w 138"/>
                      <a:gd name="T31" fmla="*/ 0 h 103"/>
                      <a:gd name="T32" fmla="*/ 0 w 138"/>
                      <a:gd name="T33" fmla="*/ 0 h 103"/>
                      <a:gd name="T34" fmla="*/ 0 w 138"/>
                      <a:gd name="T35" fmla="*/ 0 h 103"/>
                      <a:gd name="T36" fmla="*/ 0 w 138"/>
                      <a:gd name="T37" fmla="*/ 0 h 103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0" t="0" r="r" b="b"/>
                    <a:pathLst>
                      <a:path w="138" h="103">
                        <a:moveTo>
                          <a:pt x="26" y="61"/>
                        </a:moveTo>
                        <a:cubicBezTo>
                          <a:pt x="29" y="53"/>
                          <a:pt x="33" y="51"/>
                          <a:pt x="30" y="43"/>
                        </a:cubicBezTo>
                        <a:cubicBezTo>
                          <a:pt x="33" y="27"/>
                          <a:pt x="37" y="24"/>
                          <a:pt x="50" y="33"/>
                        </a:cubicBezTo>
                        <a:cubicBezTo>
                          <a:pt x="51" y="37"/>
                          <a:pt x="53" y="41"/>
                          <a:pt x="54" y="45"/>
                        </a:cubicBezTo>
                        <a:cubicBezTo>
                          <a:pt x="55" y="49"/>
                          <a:pt x="66" y="49"/>
                          <a:pt x="66" y="49"/>
                        </a:cubicBezTo>
                        <a:cubicBezTo>
                          <a:pt x="75" y="43"/>
                          <a:pt x="77" y="45"/>
                          <a:pt x="80" y="55"/>
                        </a:cubicBezTo>
                        <a:cubicBezTo>
                          <a:pt x="92" y="47"/>
                          <a:pt x="101" y="37"/>
                          <a:pt x="116" y="33"/>
                        </a:cubicBezTo>
                        <a:cubicBezTo>
                          <a:pt x="125" y="19"/>
                          <a:pt x="120" y="24"/>
                          <a:pt x="130" y="17"/>
                        </a:cubicBezTo>
                        <a:cubicBezTo>
                          <a:pt x="134" y="11"/>
                          <a:pt x="134" y="0"/>
                          <a:pt x="138" y="11"/>
                        </a:cubicBezTo>
                        <a:cubicBezTo>
                          <a:pt x="135" y="31"/>
                          <a:pt x="126" y="45"/>
                          <a:pt x="106" y="49"/>
                        </a:cubicBezTo>
                        <a:cubicBezTo>
                          <a:pt x="97" y="55"/>
                          <a:pt x="93" y="61"/>
                          <a:pt x="84" y="67"/>
                        </a:cubicBezTo>
                        <a:cubicBezTo>
                          <a:pt x="80" y="79"/>
                          <a:pt x="79" y="79"/>
                          <a:pt x="66" y="81"/>
                        </a:cubicBezTo>
                        <a:cubicBezTo>
                          <a:pt x="60" y="90"/>
                          <a:pt x="57" y="97"/>
                          <a:pt x="48" y="103"/>
                        </a:cubicBezTo>
                        <a:cubicBezTo>
                          <a:pt x="42" y="94"/>
                          <a:pt x="37" y="93"/>
                          <a:pt x="26" y="89"/>
                        </a:cubicBezTo>
                        <a:cubicBezTo>
                          <a:pt x="24" y="88"/>
                          <a:pt x="20" y="87"/>
                          <a:pt x="20" y="87"/>
                        </a:cubicBezTo>
                        <a:cubicBezTo>
                          <a:pt x="10" y="90"/>
                          <a:pt x="14" y="94"/>
                          <a:pt x="22" y="97"/>
                        </a:cubicBezTo>
                        <a:cubicBezTo>
                          <a:pt x="14" y="103"/>
                          <a:pt x="9" y="100"/>
                          <a:pt x="0" y="97"/>
                        </a:cubicBezTo>
                        <a:cubicBezTo>
                          <a:pt x="2" y="87"/>
                          <a:pt x="1" y="82"/>
                          <a:pt x="10" y="79"/>
                        </a:cubicBezTo>
                        <a:cubicBezTo>
                          <a:pt x="15" y="63"/>
                          <a:pt x="14" y="69"/>
                          <a:pt x="26" y="6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6" name="Freeform 50"/>
                  <p:cNvSpPr>
                    <a:spLocks/>
                  </p:cNvSpPr>
                  <p:nvPr/>
                </p:nvSpPr>
                <p:spPr bwMode="ltGray">
                  <a:xfrm>
                    <a:off x="1968" y="319"/>
                    <a:ext cx="80" cy="72"/>
                  </a:xfrm>
                  <a:custGeom>
                    <a:avLst/>
                    <a:gdLst>
                      <a:gd name="T0" fmla="*/ 0 w 188"/>
                      <a:gd name="T1" fmla="*/ 0 h 214"/>
                      <a:gd name="T2" fmla="*/ 0 w 188"/>
                      <a:gd name="T3" fmla="*/ 0 h 214"/>
                      <a:gd name="T4" fmla="*/ 0 w 188"/>
                      <a:gd name="T5" fmla="*/ 0 h 214"/>
                      <a:gd name="T6" fmla="*/ 0 w 188"/>
                      <a:gd name="T7" fmla="*/ 0 h 214"/>
                      <a:gd name="T8" fmla="*/ 0 w 188"/>
                      <a:gd name="T9" fmla="*/ 0 h 214"/>
                      <a:gd name="T10" fmla="*/ 0 w 188"/>
                      <a:gd name="T11" fmla="*/ 0 h 214"/>
                      <a:gd name="T12" fmla="*/ 0 w 188"/>
                      <a:gd name="T13" fmla="*/ 0 h 214"/>
                      <a:gd name="T14" fmla="*/ 0 w 188"/>
                      <a:gd name="T15" fmla="*/ 0 h 214"/>
                      <a:gd name="T16" fmla="*/ 0 w 188"/>
                      <a:gd name="T17" fmla="*/ 0 h 214"/>
                      <a:gd name="T18" fmla="*/ 0 w 188"/>
                      <a:gd name="T19" fmla="*/ 0 h 214"/>
                      <a:gd name="T20" fmla="*/ 0 w 188"/>
                      <a:gd name="T21" fmla="*/ 0 h 214"/>
                      <a:gd name="T22" fmla="*/ 0 w 188"/>
                      <a:gd name="T23" fmla="*/ 0 h 214"/>
                      <a:gd name="T24" fmla="*/ 0 w 188"/>
                      <a:gd name="T25" fmla="*/ 0 h 214"/>
                      <a:gd name="T26" fmla="*/ 0 w 188"/>
                      <a:gd name="T27" fmla="*/ 0 h 214"/>
                      <a:gd name="T28" fmla="*/ 0 w 188"/>
                      <a:gd name="T29" fmla="*/ 0 h 214"/>
                      <a:gd name="T30" fmla="*/ 0 w 188"/>
                      <a:gd name="T31" fmla="*/ 0 h 214"/>
                      <a:gd name="T32" fmla="*/ 0 w 188"/>
                      <a:gd name="T33" fmla="*/ 0 h 214"/>
                      <a:gd name="T34" fmla="*/ 0 w 188"/>
                      <a:gd name="T35" fmla="*/ 0 h 214"/>
                      <a:gd name="T36" fmla="*/ 0 w 188"/>
                      <a:gd name="T37" fmla="*/ 0 h 214"/>
                      <a:gd name="T38" fmla="*/ 0 w 188"/>
                      <a:gd name="T39" fmla="*/ 0 h 214"/>
                      <a:gd name="T40" fmla="*/ 0 w 188"/>
                      <a:gd name="T41" fmla="*/ 0 h 214"/>
                      <a:gd name="T42" fmla="*/ 0 w 188"/>
                      <a:gd name="T43" fmla="*/ 0 h 214"/>
                      <a:gd name="T44" fmla="*/ 0 w 188"/>
                      <a:gd name="T45" fmla="*/ 0 h 214"/>
                      <a:gd name="T46" fmla="*/ 0 w 188"/>
                      <a:gd name="T47" fmla="*/ 0 h 214"/>
                      <a:gd name="T48" fmla="*/ 0 w 188"/>
                      <a:gd name="T49" fmla="*/ 0 h 214"/>
                      <a:gd name="T50" fmla="*/ 0 w 188"/>
                      <a:gd name="T51" fmla="*/ 0 h 214"/>
                      <a:gd name="T52" fmla="*/ 0 w 188"/>
                      <a:gd name="T53" fmla="*/ 0 h 214"/>
                      <a:gd name="T54" fmla="*/ 0 w 188"/>
                      <a:gd name="T55" fmla="*/ 0 h 214"/>
                      <a:gd name="T56" fmla="*/ 0 w 188"/>
                      <a:gd name="T57" fmla="*/ 0 h 214"/>
                      <a:gd name="T58" fmla="*/ 0 w 188"/>
                      <a:gd name="T59" fmla="*/ 0 h 214"/>
                      <a:gd name="T60" fmla="*/ 0 w 188"/>
                      <a:gd name="T61" fmla="*/ 0 h 214"/>
                      <a:gd name="T62" fmla="*/ 0 w 188"/>
                      <a:gd name="T63" fmla="*/ 0 h 214"/>
                      <a:gd name="T64" fmla="*/ 0 w 188"/>
                      <a:gd name="T65" fmla="*/ 0 h 214"/>
                      <a:gd name="T66" fmla="*/ 0 w 188"/>
                      <a:gd name="T67" fmla="*/ 0 h 214"/>
                      <a:gd name="T68" fmla="*/ 0 w 188"/>
                      <a:gd name="T69" fmla="*/ 0 h 214"/>
                      <a:gd name="T70" fmla="*/ 0 w 188"/>
                      <a:gd name="T71" fmla="*/ 0 h 214"/>
                      <a:gd name="T72" fmla="*/ 0 w 188"/>
                      <a:gd name="T73" fmla="*/ 0 h 214"/>
                      <a:gd name="T74" fmla="*/ 0 w 188"/>
                      <a:gd name="T75" fmla="*/ 0 h 214"/>
                      <a:gd name="T76" fmla="*/ 0 w 188"/>
                      <a:gd name="T77" fmla="*/ 0 h 214"/>
                      <a:gd name="T78" fmla="*/ 0 w 188"/>
                      <a:gd name="T79" fmla="*/ 0 h 214"/>
                      <a:gd name="T80" fmla="*/ 0 w 188"/>
                      <a:gd name="T81" fmla="*/ 0 h 214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</a:gdLst>
                    <a:ahLst/>
                    <a:cxnLst>
                      <a:cxn ang="T82">
                        <a:pos x="T0" y="T1"/>
                      </a:cxn>
                      <a:cxn ang="T83">
                        <a:pos x="T2" y="T3"/>
                      </a:cxn>
                      <a:cxn ang="T84">
                        <a:pos x="T4" y="T5"/>
                      </a:cxn>
                      <a:cxn ang="T85">
                        <a:pos x="T6" y="T7"/>
                      </a:cxn>
                      <a:cxn ang="T86">
                        <a:pos x="T8" y="T9"/>
                      </a:cxn>
                      <a:cxn ang="T87">
                        <a:pos x="T10" y="T11"/>
                      </a:cxn>
                      <a:cxn ang="T88">
                        <a:pos x="T12" y="T13"/>
                      </a:cxn>
                      <a:cxn ang="T89">
                        <a:pos x="T14" y="T15"/>
                      </a:cxn>
                      <a:cxn ang="T90">
                        <a:pos x="T16" y="T17"/>
                      </a:cxn>
                      <a:cxn ang="T91">
                        <a:pos x="T18" y="T19"/>
                      </a:cxn>
                      <a:cxn ang="T92">
                        <a:pos x="T20" y="T21"/>
                      </a:cxn>
                      <a:cxn ang="T93">
                        <a:pos x="T22" y="T23"/>
                      </a:cxn>
                      <a:cxn ang="T94">
                        <a:pos x="T24" y="T25"/>
                      </a:cxn>
                      <a:cxn ang="T95">
                        <a:pos x="T26" y="T27"/>
                      </a:cxn>
                      <a:cxn ang="T96">
                        <a:pos x="T28" y="T29"/>
                      </a:cxn>
                      <a:cxn ang="T97">
                        <a:pos x="T30" y="T31"/>
                      </a:cxn>
                      <a:cxn ang="T98">
                        <a:pos x="T32" y="T33"/>
                      </a:cxn>
                      <a:cxn ang="T99">
                        <a:pos x="T34" y="T35"/>
                      </a:cxn>
                      <a:cxn ang="T100">
                        <a:pos x="T36" y="T37"/>
                      </a:cxn>
                      <a:cxn ang="T101">
                        <a:pos x="T38" y="T39"/>
                      </a:cxn>
                      <a:cxn ang="T102">
                        <a:pos x="T40" y="T41"/>
                      </a:cxn>
                      <a:cxn ang="T103">
                        <a:pos x="T42" y="T43"/>
                      </a:cxn>
                      <a:cxn ang="T104">
                        <a:pos x="T44" y="T45"/>
                      </a:cxn>
                      <a:cxn ang="T105">
                        <a:pos x="T46" y="T47"/>
                      </a:cxn>
                      <a:cxn ang="T106">
                        <a:pos x="T48" y="T49"/>
                      </a:cxn>
                      <a:cxn ang="T107">
                        <a:pos x="T50" y="T51"/>
                      </a:cxn>
                      <a:cxn ang="T108">
                        <a:pos x="T52" y="T53"/>
                      </a:cxn>
                      <a:cxn ang="T109">
                        <a:pos x="T54" y="T55"/>
                      </a:cxn>
                      <a:cxn ang="T110">
                        <a:pos x="T56" y="T57"/>
                      </a:cxn>
                      <a:cxn ang="T111">
                        <a:pos x="T58" y="T59"/>
                      </a:cxn>
                      <a:cxn ang="T112">
                        <a:pos x="T60" y="T61"/>
                      </a:cxn>
                      <a:cxn ang="T113">
                        <a:pos x="T62" y="T63"/>
                      </a:cxn>
                      <a:cxn ang="T114">
                        <a:pos x="T64" y="T65"/>
                      </a:cxn>
                      <a:cxn ang="T115">
                        <a:pos x="T66" y="T67"/>
                      </a:cxn>
                      <a:cxn ang="T116">
                        <a:pos x="T68" y="T69"/>
                      </a:cxn>
                      <a:cxn ang="T117">
                        <a:pos x="T70" y="T71"/>
                      </a:cxn>
                      <a:cxn ang="T118">
                        <a:pos x="T72" y="T73"/>
                      </a:cxn>
                      <a:cxn ang="T119">
                        <a:pos x="T74" y="T75"/>
                      </a:cxn>
                      <a:cxn ang="T120">
                        <a:pos x="T76" y="T77"/>
                      </a:cxn>
                      <a:cxn ang="T121">
                        <a:pos x="T78" y="T79"/>
                      </a:cxn>
                      <a:cxn ang="T122">
                        <a:pos x="T80" y="T81"/>
                      </a:cxn>
                    </a:cxnLst>
                    <a:rect l="0" t="0" r="r" b="b"/>
                    <a:pathLst>
                      <a:path w="188" h="214">
                        <a:moveTo>
                          <a:pt x="158" y="24"/>
                        </a:moveTo>
                        <a:cubicBezTo>
                          <a:pt x="156" y="18"/>
                          <a:pt x="160" y="6"/>
                          <a:pt x="160" y="6"/>
                        </a:cubicBezTo>
                        <a:cubicBezTo>
                          <a:pt x="167" y="16"/>
                          <a:pt x="167" y="8"/>
                          <a:pt x="170" y="0"/>
                        </a:cubicBezTo>
                        <a:cubicBezTo>
                          <a:pt x="181" y="4"/>
                          <a:pt x="179" y="14"/>
                          <a:pt x="182" y="24"/>
                        </a:cubicBezTo>
                        <a:cubicBezTo>
                          <a:pt x="184" y="30"/>
                          <a:pt x="188" y="42"/>
                          <a:pt x="188" y="42"/>
                        </a:cubicBezTo>
                        <a:cubicBezTo>
                          <a:pt x="183" y="56"/>
                          <a:pt x="188" y="52"/>
                          <a:pt x="178" y="58"/>
                        </a:cubicBezTo>
                        <a:cubicBezTo>
                          <a:pt x="174" y="63"/>
                          <a:pt x="170" y="76"/>
                          <a:pt x="170" y="76"/>
                        </a:cubicBezTo>
                        <a:cubicBezTo>
                          <a:pt x="169" y="100"/>
                          <a:pt x="173" y="110"/>
                          <a:pt x="162" y="126"/>
                        </a:cubicBezTo>
                        <a:cubicBezTo>
                          <a:pt x="150" y="118"/>
                          <a:pt x="155" y="132"/>
                          <a:pt x="144" y="136"/>
                        </a:cubicBezTo>
                        <a:cubicBezTo>
                          <a:pt x="135" y="134"/>
                          <a:pt x="129" y="135"/>
                          <a:pt x="120" y="138"/>
                        </a:cubicBezTo>
                        <a:cubicBezTo>
                          <a:pt x="114" y="129"/>
                          <a:pt x="122" y="127"/>
                          <a:pt x="112" y="124"/>
                        </a:cubicBezTo>
                        <a:cubicBezTo>
                          <a:pt x="108" y="130"/>
                          <a:pt x="108" y="142"/>
                          <a:pt x="102" y="146"/>
                        </a:cubicBezTo>
                        <a:cubicBezTo>
                          <a:pt x="98" y="148"/>
                          <a:pt x="90" y="150"/>
                          <a:pt x="90" y="150"/>
                        </a:cubicBezTo>
                        <a:cubicBezTo>
                          <a:pt x="87" y="141"/>
                          <a:pt x="89" y="135"/>
                          <a:pt x="80" y="132"/>
                        </a:cubicBezTo>
                        <a:cubicBezTo>
                          <a:pt x="68" y="134"/>
                          <a:pt x="65" y="134"/>
                          <a:pt x="58" y="144"/>
                        </a:cubicBezTo>
                        <a:cubicBezTo>
                          <a:pt x="66" y="150"/>
                          <a:pt x="68" y="147"/>
                          <a:pt x="76" y="142"/>
                        </a:cubicBezTo>
                        <a:cubicBezTo>
                          <a:pt x="81" y="146"/>
                          <a:pt x="85" y="155"/>
                          <a:pt x="78" y="160"/>
                        </a:cubicBezTo>
                        <a:cubicBezTo>
                          <a:pt x="75" y="162"/>
                          <a:pt x="62" y="165"/>
                          <a:pt x="58" y="166"/>
                        </a:cubicBezTo>
                        <a:cubicBezTo>
                          <a:pt x="48" y="173"/>
                          <a:pt x="44" y="173"/>
                          <a:pt x="34" y="166"/>
                        </a:cubicBezTo>
                        <a:cubicBezTo>
                          <a:pt x="35" y="162"/>
                          <a:pt x="34" y="158"/>
                          <a:pt x="36" y="154"/>
                        </a:cubicBezTo>
                        <a:cubicBezTo>
                          <a:pt x="38" y="150"/>
                          <a:pt x="55" y="146"/>
                          <a:pt x="46" y="144"/>
                        </a:cubicBezTo>
                        <a:cubicBezTo>
                          <a:pt x="42" y="143"/>
                          <a:pt x="34" y="148"/>
                          <a:pt x="34" y="148"/>
                        </a:cubicBezTo>
                        <a:cubicBezTo>
                          <a:pt x="32" y="155"/>
                          <a:pt x="28" y="159"/>
                          <a:pt x="26" y="166"/>
                        </a:cubicBezTo>
                        <a:cubicBezTo>
                          <a:pt x="36" y="182"/>
                          <a:pt x="36" y="173"/>
                          <a:pt x="30" y="190"/>
                        </a:cubicBezTo>
                        <a:cubicBezTo>
                          <a:pt x="28" y="196"/>
                          <a:pt x="14" y="200"/>
                          <a:pt x="14" y="200"/>
                        </a:cubicBezTo>
                        <a:cubicBezTo>
                          <a:pt x="5" y="214"/>
                          <a:pt x="11" y="210"/>
                          <a:pt x="0" y="214"/>
                        </a:cubicBezTo>
                        <a:cubicBezTo>
                          <a:pt x="2" y="202"/>
                          <a:pt x="5" y="198"/>
                          <a:pt x="8" y="188"/>
                        </a:cubicBezTo>
                        <a:cubicBezTo>
                          <a:pt x="6" y="178"/>
                          <a:pt x="3" y="173"/>
                          <a:pt x="0" y="164"/>
                        </a:cubicBezTo>
                        <a:cubicBezTo>
                          <a:pt x="3" y="156"/>
                          <a:pt x="7" y="157"/>
                          <a:pt x="14" y="152"/>
                        </a:cubicBezTo>
                        <a:cubicBezTo>
                          <a:pt x="18" y="141"/>
                          <a:pt x="23" y="140"/>
                          <a:pt x="32" y="134"/>
                        </a:cubicBezTo>
                        <a:cubicBezTo>
                          <a:pt x="37" y="127"/>
                          <a:pt x="37" y="123"/>
                          <a:pt x="44" y="118"/>
                        </a:cubicBezTo>
                        <a:cubicBezTo>
                          <a:pt x="64" y="121"/>
                          <a:pt x="55" y="122"/>
                          <a:pt x="72" y="116"/>
                        </a:cubicBezTo>
                        <a:cubicBezTo>
                          <a:pt x="76" y="115"/>
                          <a:pt x="84" y="112"/>
                          <a:pt x="84" y="112"/>
                        </a:cubicBezTo>
                        <a:cubicBezTo>
                          <a:pt x="105" y="119"/>
                          <a:pt x="97" y="84"/>
                          <a:pt x="114" y="78"/>
                        </a:cubicBezTo>
                        <a:cubicBezTo>
                          <a:pt x="117" y="87"/>
                          <a:pt x="110" y="89"/>
                          <a:pt x="120" y="92"/>
                        </a:cubicBezTo>
                        <a:cubicBezTo>
                          <a:pt x="125" y="85"/>
                          <a:pt x="125" y="81"/>
                          <a:pt x="132" y="76"/>
                        </a:cubicBezTo>
                        <a:cubicBezTo>
                          <a:pt x="138" y="68"/>
                          <a:pt x="146" y="65"/>
                          <a:pt x="150" y="54"/>
                        </a:cubicBezTo>
                        <a:cubicBezTo>
                          <a:pt x="151" y="50"/>
                          <a:pt x="154" y="42"/>
                          <a:pt x="154" y="42"/>
                        </a:cubicBezTo>
                        <a:cubicBezTo>
                          <a:pt x="152" y="41"/>
                          <a:pt x="148" y="40"/>
                          <a:pt x="148" y="38"/>
                        </a:cubicBezTo>
                        <a:cubicBezTo>
                          <a:pt x="148" y="36"/>
                          <a:pt x="161" y="33"/>
                          <a:pt x="152" y="32"/>
                        </a:cubicBezTo>
                        <a:lnTo>
                          <a:pt x="158" y="2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7" name="Freeform 51"/>
                  <p:cNvSpPr>
                    <a:spLocks/>
                  </p:cNvSpPr>
                  <p:nvPr/>
                </p:nvSpPr>
                <p:spPr bwMode="ltGray">
                  <a:xfrm>
                    <a:off x="2021" y="340"/>
                    <a:ext cx="6" cy="4"/>
                  </a:xfrm>
                  <a:custGeom>
                    <a:avLst/>
                    <a:gdLst>
                      <a:gd name="T0" fmla="*/ 0 w 13"/>
                      <a:gd name="T1" fmla="*/ 0 h 13"/>
                      <a:gd name="T2" fmla="*/ 0 w 13"/>
                      <a:gd name="T3" fmla="*/ 0 h 13"/>
                      <a:gd name="T4" fmla="*/ 0 w 13"/>
                      <a:gd name="T5" fmla="*/ 0 h 13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3" h="13">
                        <a:moveTo>
                          <a:pt x="0" y="9"/>
                        </a:moveTo>
                        <a:cubicBezTo>
                          <a:pt x="6" y="0"/>
                          <a:pt x="13" y="7"/>
                          <a:pt x="4" y="13"/>
                        </a:cubicBezTo>
                        <a:cubicBezTo>
                          <a:pt x="0" y="6"/>
                          <a:pt x="0" y="5"/>
                          <a:pt x="0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8" name="Freeform 52"/>
                  <p:cNvSpPr>
                    <a:spLocks/>
                  </p:cNvSpPr>
                  <p:nvPr/>
                </p:nvSpPr>
                <p:spPr bwMode="ltGray">
                  <a:xfrm>
                    <a:off x="1573" y="389"/>
                    <a:ext cx="347" cy="189"/>
                  </a:xfrm>
                  <a:custGeom>
                    <a:avLst/>
                    <a:gdLst>
                      <a:gd name="T0" fmla="*/ 0 w 812"/>
                      <a:gd name="T1" fmla="*/ 0 h 564"/>
                      <a:gd name="T2" fmla="*/ 0 w 812"/>
                      <a:gd name="T3" fmla="*/ 0 h 564"/>
                      <a:gd name="T4" fmla="*/ 0 w 812"/>
                      <a:gd name="T5" fmla="*/ 0 h 564"/>
                      <a:gd name="T6" fmla="*/ 0 w 812"/>
                      <a:gd name="T7" fmla="*/ 0 h 564"/>
                      <a:gd name="T8" fmla="*/ 0 w 812"/>
                      <a:gd name="T9" fmla="*/ 0 h 564"/>
                      <a:gd name="T10" fmla="*/ 0 w 812"/>
                      <a:gd name="T11" fmla="*/ 0 h 564"/>
                      <a:gd name="T12" fmla="*/ 0 w 812"/>
                      <a:gd name="T13" fmla="*/ 0 h 564"/>
                      <a:gd name="T14" fmla="*/ 0 w 812"/>
                      <a:gd name="T15" fmla="*/ 0 h 564"/>
                      <a:gd name="T16" fmla="*/ 0 w 812"/>
                      <a:gd name="T17" fmla="*/ 0 h 564"/>
                      <a:gd name="T18" fmla="*/ 0 w 812"/>
                      <a:gd name="T19" fmla="*/ 0 h 564"/>
                      <a:gd name="T20" fmla="*/ 0 w 812"/>
                      <a:gd name="T21" fmla="*/ 0 h 564"/>
                      <a:gd name="T22" fmla="*/ 0 w 812"/>
                      <a:gd name="T23" fmla="*/ 0 h 564"/>
                      <a:gd name="T24" fmla="*/ 0 w 812"/>
                      <a:gd name="T25" fmla="*/ 0 h 564"/>
                      <a:gd name="T26" fmla="*/ 0 w 812"/>
                      <a:gd name="T27" fmla="*/ 0 h 564"/>
                      <a:gd name="T28" fmla="*/ 0 w 812"/>
                      <a:gd name="T29" fmla="*/ 0 h 564"/>
                      <a:gd name="T30" fmla="*/ 0 w 812"/>
                      <a:gd name="T31" fmla="*/ 0 h 564"/>
                      <a:gd name="T32" fmla="*/ 0 w 812"/>
                      <a:gd name="T33" fmla="*/ 0 h 564"/>
                      <a:gd name="T34" fmla="*/ 0 w 812"/>
                      <a:gd name="T35" fmla="*/ 0 h 564"/>
                      <a:gd name="T36" fmla="*/ 0 w 812"/>
                      <a:gd name="T37" fmla="*/ 0 h 564"/>
                      <a:gd name="T38" fmla="*/ 0 w 812"/>
                      <a:gd name="T39" fmla="*/ 0 h 564"/>
                      <a:gd name="T40" fmla="*/ 0 w 812"/>
                      <a:gd name="T41" fmla="*/ 0 h 564"/>
                      <a:gd name="T42" fmla="*/ 0 w 812"/>
                      <a:gd name="T43" fmla="*/ 0 h 564"/>
                      <a:gd name="T44" fmla="*/ 0 w 812"/>
                      <a:gd name="T45" fmla="*/ 0 h 564"/>
                      <a:gd name="T46" fmla="*/ 0 w 812"/>
                      <a:gd name="T47" fmla="*/ 0 h 564"/>
                      <a:gd name="T48" fmla="*/ 0 w 812"/>
                      <a:gd name="T49" fmla="*/ 0 h 564"/>
                      <a:gd name="T50" fmla="*/ 0 w 812"/>
                      <a:gd name="T51" fmla="*/ 0 h 564"/>
                      <a:gd name="T52" fmla="*/ 0 w 812"/>
                      <a:gd name="T53" fmla="*/ 0 h 564"/>
                      <a:gd name="T54" fmla="*/ 0 w 812"/>
                      <a:gd name="T55" fmla="*/ 0 h 564"/>
                      <a:gd name="T56" fmla="*/ 0 w 812"/>
                      <a:gd name="T57" fmla="*/ 0 h 564"/>
                      <a:gd name="T58" fmla="*/ 0 w 812"/>
                      <a:gd name="T59" fmla="*/ 0 h 564"/>
                      <a:gd name="T60" fmla="*/ 0 w 812"/>
                      <a:gd name="T61" fmla="*/ 0 h 564"/>
                      <a:gd name="T62" fmla="*/ 0 w 812"/>
                      <a:gd name="T63" fmla="*/ 0 h 564"/>
                      <a:gd name="T64" fmla="*/ 0 w 812"/>
                      <a:gd name="T65" fmla="*/ 0 h 564"/>
                      <a:gd name="T66" fmla="*/ 0 w 812"/>
                      <a:gd name="T67" fmla="*/ 0 h 564"/>
                      <a:gd name="T68" fmla="*/ 0 w 812"/>
                      <a:gd name="T69" fmla="*/ 0 h 564"/>
                      <a:gd name="T70" fmla="*/ 0 w 812"/>
                      <a:gd name="T71" fmla="*/ 0 h 564"/>
                      <a:gd name="T72" fmla="*/ 0 w 812"/>
                      <a:gd name="T73" fmla="*/ 0 h 564"/>
                      <a:gd name="T74" fmla="*/ 0 w 812"/>
                      <a:gd name="T75" fmla="*/ 0 h 564"/>
                      <a:gd name="T76" fmla="*/ 0 w 812"/>
                      <a:gd name="T77" fmla="*/ 0 h 564"/>
                      <a:gd name="T78" fmla="*/ 0 w 812"/>
                      <a:gd name="T79" fmla="*/ 0 h 564"/>
                      <a:gd name="T80" fmla="*/ 0 w 812"/>
                      <a:gd name="T81" fmla="*/ 0 h 564"/>
                      <a:gd name="T82" fmla="*/ 0 w 812"/>
                      <a:gd name="T83" fmla="*/ 0 h 564"/>
                      <a:gd name="T84" fmla="*/ 0 w 812"/>
                      <a:gd name="T85" fmla="*/ 0 h 564"/>
                      <a:gd name="T86" fmla="*/ 0 w 812"/>
                      <a:gd name="T87" fmla="*/ 0 h 564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</a:gdLst>
                    <a:ahLst/>
                    <a:cxnLst>
                      <a:cxn ang="T88">
                        <a:pos x="T0" y="T1"/>
                      </a:cxn>
                      <a:cxn ang="T89">
                        <a:pos x="T2" y="T3"/>
                      </a:cxn>
                      <a:cxn ang="T90">
                        <a:pos x="T4" y="T5"/>
                      </a:cxn>
                      <a:cxn ang="T91">
                        <a:pos x="T6" y="T7"/>
                      </a:cxn>
                      <a:cxn ang="T92">
                        <a:pos x="T8" y="T9"/>
                      </a:cxn>
                      <a:cxn ang="T93">
                        <a:pos x="T10" y="T11"/>
                      </a:cxn>
                      <a:cxn ang="T94">
                        <a:pos x="T12" y="T13"/>
                      </a:cxn>
                      <a:cxn ang="T95">
                        <a:pos x="T14" y="T15"/>
                      </a:cxn>
                      <a:cxn ang="T96">
                        <a:pos x="T16" y="T17"/>
                      </a:cxn>
                      <a:cxn ang="T97">
                        <a:pos x="T18" y="T19"/>
                      </a:cxn>
                      <a:cxn ang="T98">
                        <a:pos x="T20" y="T21"/>
                      </a:cxn>
                      <a:cxn ang="T99">
                        <a:pos x="T22" y="T23"/>
                      </a:cxn>
                      <a:cxn ang="T100">
                        <a:pos x="T24" y="T25"/>
                      </a:cxn>
                      <a:cxn ang="T101">
                        <a:pos x="T26" y="T27"/>
                      </a:cxn>
                      <a:cxn ang="T102">
                        <a:pos x="T28" y="T29"/>
                      </a:cxn>
                      <a:cxn ang="T103">
                        <a:pos x="T30" y="T31"/>
                      </a:cxn>
                      <a:cxn ang="T104">
                        <a:pos x="T32" y="T33"/>
                      </a:cxn>
                      <a:cxn ang="T105">
                        <a:pos x="T34" y="T35"/>
                      </a:cxn>
                      <a:cxn ang="T106">
                        <a:pos x="T36" y="T37"/>
                      </a:cxn>
                      <a:cxn ang="T107">
                        <a:pos x="T38" y="T39"/>
                      </a:cxn>
                      <a:cxn ang="T108">
                        <a:pos x="T40" y="T41"/>
                      </a:cxn>
                      <a:cxn ang="T109">
                        <a:pos x="T42" y="T43"/>
                      </a:cxn>
                      <a:cxn ang="T110">
                        <a:pos x="T44" y="T45"/>
                      </a:cxn>
                      <a:cxn ang="T111">
                        <a:pos x="T46" y="T47"/>
                      </a:cxn>
                      <a:cxn ang="T112">
                        <a:pos x="T48" y="T49"/>
                      </a:cxn>
                      <a:cxn ang="T113">
                        <a:pos x="T50" y="T51"/>
                      </a:cxn>
                      <a:cxn ang="T114">
                        <a:pos x="T52" y="T53"/>
                      </a:cxn>
                      <a:cxn ang="T115">
                        <a:pos x="T54" y="T55"/>
                      </a:cxn>
                      <a:cxn ang="T116">
                        <a:pos x="T56" y="T57"/>
                      </a:cxn>
                      <a:cxn ang="T117">
                        <a:pos x="T58" y="T59"/>
                      </a:cxn>
                      <a:cxn ang="T118">
                        <a:pos x="T60" y="T61"/>
                      </a:cxn>
                      <a:cxn ang="T119">
                        <a:pos x="T62" y="T63"/>
                      </a:cxn>
                      <a:cxn ang="T120">
                        <a:pos x="T64" y="T65"/>
                      </a:cxn>
                      <a:cxn ang="T121">
                        <a:pos x="T66" y="T67"/>
                      </a:cxn>
                      <a:cxn ang="T122">
                        <a:pos x="T68" y="T69"/>
                      </a:cxn>
                      <a:cxn ang="T123">
                        <a:pos x="T70" y="T71"/>
                      </a:cxn>
                      <a:cxn ang="T124">
                        <a:pos x="T72" y="T73"/>
                      </a:cxn>
                      <a:cxn ang="T125">
                        <a:pos x="T74" y="T75"/>
                      </a:cxn>
                      <a:cxn ang="T126">
                        <a:pos x="T76" y="T77"/>
                      </a:cxn>
                      <a:cxn ang="T127">
                        <a:pos x="T78" y="T79"/>
                      </a:cxn>
                      <a:cxn ang="T128">
                        <a:pos x="T80" y="T81"/>
                      </a:cxn>
                      <a:cxn ang="T129">
                        <a:pos x="T82" y="T83"/>
                      </a:cxn>
                      <a:cxn ang="T130">
                        <a:pos x="T84" y="T85"/>
                      </a:cxn>
                      <a:cxn ang="T131">
                        <a:pos x="T86" y="T87"/>
                      </a:cxn>
                    </a:cxnLst>
                    <a:rect l="0" t="0" r="r" b="b"/>
                    <a:pathLst>
                      <a:path w="812" h="564">
                        <a:moveTo>
                          <a:pt x="798" y="6"/>
                        </a:moveTo>
                        <a:cubicBezTo>
                          <a:pt x="801" y="15"/>
                          <a:pt x="809" y="16"/>
                          <a:pt x="812" y="26"/>
                        </a:cubicBezTo>
                        <a:cubicBezTo>
                          <a:pt x="809" y="36"/>
                          <a:pt x="801" y="41"/>
                          <a:pt x="796" y="50"/>
                        </a:cubicBezTo>
                        <a:cubicBezTo>
                          <a:pt x="791" y="61"/>
                          <a:pt x="788" y="71"/>
                          <a:pt x="778" y="78"/>
                        </a:cubicBezTo>
                        <a:cubicBezTo>
                          <a:pt x="773" y="85"/>
                          <a:pt x="771" y="88"/>
                          <a:pt x="774" y="96"/>
                        </a:cubicBezTo>
                        <a:cubicBezTo>
                          <a:pt x="767" y="107"/>
                          <a:pt x="758" y="114"/>
                          <a:pt x="748" y="122"/>
                        </a:cubicBezTo>
                        <a:cubicBezTo>
                          <a:pt x="744" y="125"/>
                          <a:pt x="736" y="130"/>
                          <a:pt x="736" y="130"/>
                        </a:cubicBezTo>
                        <a:cubicBezTo>
                          <a:pt x="740" y="141"/>
                          <a:pt x="731" y="140"/>
                          <a:pt x="722" y="142"/>
                        </a:cubicBezTo>
                        <a:cubicBezTo>
                          <a:pt x="716" y="148"/>
                          <a:pt x="712" y="151"/>
                          <a:pt x="704" y="154"/>
                        </a:cubicBezTo>
                        <a:cubicBezTo>
                          <a:pt x="686" y="150"/>
                          <a:pt x="650" y="169"/>
                          <a:pt x="634" y="180"/>
                        </a:cubicBezTo>
                        <a:cubicBezTo>
                          <a:pt x="636" y="189"/>
                          <a:pt x="631" y="193"/>
                          <a:pt x="640" y="196"/>
                        </a:cubicBezTo>
                        <a:cubicBezTo>
                          <a:pt x="643" y="205"/>
                          <a:pt x="640" y="207"/>
                          <a:pt x="632" y="210"/>
                        </a:cubicBezTo>
                        <a:cubicBezTo>
                          <a:pt x="626" y="219"/>
                          <a:pt x="623" y="226"/>
                          <a:pt x="614" y="232"/>
                        </a:cubicBezTo>
                        <a:cubicBezTo>
                          <a:pt x="611" y="231"/>
                          <a:pt x="606" y="233"/>
                          <a:pt x="604" y="230"/>
                        </a:cubicBezTo>
                        <a:cubicBezTo>
                          <a:pt x="599" y="220"/>
                          <a:pt x="610" y="199"/>
                          <a:pt x="620" y="196"/>
                        </a:cubicBezTo>
                        <a:cubicBezTo>
                          <a:pt x="623" y="187"/>
                          <a:pt x="617" y="187"/>
                          <a:pt x="620" y="178"/>
                        </a:cubicBezTo>
                        <a:cubicBezTo>
                          <a:pt x="617" y="164"/>
                          <a:pt x="609" y="168"/>
                          <a:pt x="598" y="172"/>
                        </a:cubicBezTo>
                        <a:cubicBezTo>
                          <a:pt x="592" y="180"/>
                          <a:pt x="585" y="185"/>
                          <a:pt x="576" y="188"/>
                        </a:cubicBezTo>
                        <a:cubicBezTo>
                          <a:pt x="572" y="194"/>
                          <a:pt x="568" y="200"/>
                          <a:pt x="564" y="206"/>
                        </a:cubicBezTo>
                        <a:cubicBezTo>
                          <a:pt x="561" y="210"/>
                          <a:pt x="556" y="218"/>
                          <a:pt x="556" y="218"/>
                        </a:cubicBezTo>
                        <a:cubicBezTo>
                          <a:pt x="558" y="234"/>
                          <a:pt x="559" y="243"/>
                          <a:pt x="572" y="252"/>
                        </a:cubicBezTo>
                        <a:cubicBezTo>
                          <a:pt x="579" y="262"/>
                          <a:pt x="586" y="273"/>
                          <a:pt x="596" y="280"/>
                        </a:cubicBezTo>
                        <a:cubicBezTo>
                          <a:pt x="598" y="286"/>
                          <a:pt x="602" y="298"/>
                          <a:pt x="602" y="298"/>
                        </a:cubicBezTo>
                        <a:cubicBezTo>
                          <a:pt x="601" y="308"/>
                          <a:pt x="599" y="361"/>
                          <a:pt x="594" y="368"/>
                        </a:cubicBezTo>
                        <a:cubicBezTo>
                          <a:pt x="590" y="374"/>
                          <a:pt x="576" y="378"/>
                          <a:pt x="570" y="382"/>
                        </a:cubicBezTo>
                        <a:cubicBezTo>
                          <a:pt x="563" y="393"/>
                          <a:pt x="550" y="396"/>
                          <a:pt x="542" y="406"/>
                        </a:cubicBezTo>
                        <a:cubicBezTo>
                          <a:pt x="536" y="413"/>
                          <a:pt x="539" y="417"/>
                          <a:pt x="530" y="420"/>
                        </a:cubicBezTo>
                        <a:cubicBezTo>
                          <a:pt x="526" y="408"/>
                          <a:pt x="538" y="391"/>
                          <a:pt x="522" y="386"/>
                        </a:cubicBezTo>
                        <a:cubicBezTo>
                          <a:pt x="516" y="377"/>
                          <a:pt x="510" y="364"/>
                          <a:pt x="502" y="356"/>
                        </a:cubicBezTo>
                        <a:cubicBezTo>
                          <a:pt x="497" y="341"/>
                          <a:pt x="505" y="360"/>
                          <a:pt x="482" y="348"/>
                        </a:cubicBezTo>
                        <a:cubicBezTo>
                          <a:pt x="478" y="346"/>
                          <a:pt x="478" y="339"/>
                          <a:pt x="474" y="336"/>
                        </a:cubicBezTo>
                        <a:cubicBezTo>
                          <a:pt x="470" y="323"/>
                          <a:pt x="466" y="342"/>
                          <a:pt x="462" y="348"/>
                        </a:cubicBezTo>
                        <a:cubicBezTo>
                          <a:pt x="460" y="358"/>
                          <a:pt x="456" y="363"/>
                          <a:pt x="454" y="374"/>
                        </a:cubicBezTo>
                        <a:cubicBezTo>
                          <a:pt x="457" y="383"/>
                          <a:pt x="455" y="387"/>
                          <a:pt x="450" y="394"/>
                        </a:cubicBezTo>
                        <a:cubicBezTo>
                          <a:pt x="454" y="399"/>
                          <a:pt x="464" y="411"/>
                          <a:pt x="466" y="418"/>
                        </a:cubicBezTo>
                        <a:cubicBezTo>
                          <a:pt x="474" y="443"/>
                          <a:pt x="472" y="458"/>
                          <a:pt x="500" y="464"/>
                        </a:cubicBezTo>
                        <a:cubicBezTo>
                          <a:pt x="507" y="469"/>
                          <a:pt x="510" y="474"/>
                          <a:pt x="516" y="480"/>
                        </a:cubicBezTo>
                        <a:cubicBezTo>
                          <a:pt x="511" y="494"/>
                          <a:pt x="513" y="509"/>
                          <a:pt x="510" y="524"/>
                        </a:cubicBezTo>
                        <a:cubicBezTo>
                          <a:pt x="512" y="537"/>
                          <a:pt x="511" y="541"/>
                          <a:pt x="522" y="548"/>
                        </a:cubicBezTo>
                        <a:cubicBezTo>
                          <a:pt x="523" y="552"/>
                          <a:pt x="525" y="556"/>
                          <a:pt x="526" y="560"/>
                        </a:cubicBezTo>
                        <a:cubicBezTo>
                          <a:pt x="527" y="564"/>
                          <a:pt x="514" y="556"/>
                          <a:pt x="514" y="556"/>
                        </a:cubicBezTo>
                        <a:cubicBezTo>
                          <a:pt x="502" y="564"/>
                          <a:pt x="501" y="551"/>
                          <a:pt x="492" y="544"/>
                        </a:cubicBezTo>
                        <a:cubicBezTo>
                          <a:pt x="488" y="541"/>
                          <a:pt x="480" y="536"/>
                          <a:pt x="480" y="536"/>
                        </a:cubicBezTo>
                        <a:cubicBezTo>
                          <a:pt x="471" y="522"/>
                          <a:pt x="474" y="529"/>
                          <a:pt x="470" y="518"/>
                        </a:cubicBezTo>
                        <a:cubicBezTo>
                          <a:pt x="467" y="491"/>
                          <a:pt x="461" y="446"/>
                          <a:pt x="436" y="430"/>
                        </a:cubicBezTo>
                        <a:cubicBezTo>
                          <a:pt x="428" y="433"/>
                          <a:pt x="425" y="433"/>
                          <a:pt x="422" y="424"/>
                        </a:cubicBezTo>
                        <a:cubicBezTo>
                          <a:pt x="427" y="404"/>
                          <a:pt x="432" y="383"/>
                          <a:pt x="438" y="364"/>
                        </a:cubicBezTo>
                        <a:cubicBezTo>
                          <a:pt x="436" y="343"/>
                          <a:pt x="431" y="330"/>
                          <a:pt x="426" y="310"/>
                        </a:cubicBezTo>
                        <a:cubicBezTo>
                          <a:pt x="429" y="302"/>
                          <a:pt x="425" y="300"/>
                          <a:pt x="422" y="292"/>
                        </a:cubicBezTo>
                        <a:cubicBezTo>
                          <a:pt x="424" y="282"/>
                          <a:pt x="428" y="277"/>
                          <a:pt x="422" y="268"/>
                        </a:cubicBezTo>
                        <a:cubicBezTo>
                          <a:pt x="420" y="269"/>
                          <a:pt x="418" y="269"/>
                          <a:pt x="416" y="270"/>
                        </a:cubicBezTo>
                        <a:cubicBezTo>
                          <a:pt x="414" y="272"/>
                          <a:pt x="414" y="275"/>
                          <a:pt x="412" y="276"/>
                        </a:cubicBezTo>
                        <a:cubicBezTo>
                          <a:pt x="408" y="278"/>
                          <a:pt x="400" y="280"/>
                          <a:pt x="400" y="280"/>
                        </a:cubicBezTo>
                        <a:cubicBezTo>
                          <a:pt x="394" y="274"/>
                          <a:pt x="389" y="274"/>
                          <a:pt x="386" y="266"/>
                        </a:cubicBezTo>
                        <a:cubicBezTo>
                          <a:pt x="391" y="251"/>
                          <a:pt x="379" y="206"/>
                          <a:pt x="364" y="196"/>
                        </a:cubicBezTo>
                        <a:cubicBezTo>
                          <a:pt x="357" y="186"/>
                          <a:pt x="358" y="182"/>
                          <a:pt x="360" y="170"/>
                        </a:cubicBezTo>
                        <a:cubicBezTo>
                          <a:pt x="358" y="160"/>
                          <a:pt x="356" y="147"/>
                          <a:pt x="346" y="144"/>
                        </a:cubicBezTo>
                        <a:cubicBezTo>
                          <a:pt x="343" y="154"/>
                          <a:pt x="338" y="160"/>
                          <a:pt x="330" y="166"/>
                        </a:cubicBezTo>
                        <a:cubicBezTo>
                          <a:pt x="323" y="164"/>
                          <a:pt x="308" y="160"/>
                          <a:pt x="308" y="160"/>
                        </a:cubicBezTo>
                        <a:cubicBezTo>
                          <a:pt x="296" y="162"/>
                          <a:pt x="297" y="166"/>
                          <a:pt x="288" y="172"/>
                        </a:cubicBezTo>
                        <a:cubicBezTo>
                          <a:pt x="284" y="185"/>
                          <a:pt x="282" y="191"/>
                          <a:pt x="268" y="196"/>
                        </a:cubicBezTo>
                        <a:cubicBezTo>
                          <a:pt x="264" y="200"/>
                          <a:pt x="243" y="231"/>
                          <a:pt x="242" y="232"/>
                        </a:cubicBezTo>
                        <a:cubicBezTo>
                          <a:pt x="231" y="239"/>
                          <a:pt x="215" y="247"/>
                          <a:pt x="206" y="256"/>
                        </a:cubicBezTo>
                        <a:cubicBezTo>
                          <a:pt x="202" y="260"/>
                          <a:pt x="200" y="265"/>
                          <a:pt x="196" y="268"/>
                        </a:cubicBezTo>
                        <a:cubicBezTo>
                          <a:pt x="194" y="269"/>
                          <a:pt x="192" y="269"/>
                          <a:pt x="190" y="270"/>
                        </a:cubicBezTo>
                        <a:cubicBezTo>
                          <a:pt x="188" y="271"/>
                          <a:pt x="186" y="272"/>
                          <a:pt x="184" y="274"/>
                        </a:cubicBezTo>
                        <a:cubicBezTo>
                          <a:pt x="180" y="278"/>
                          <a:pt x="172" y="286"/>
                          <a:pt x="172" y="286"/>
                        </a:cubicBezTo>
                        <a:cubicBezTo>
                          <a:pt x="167" y="300"/>
                          <a:pt x="165" y="314"/>
                          <a:pt x="160" y="328"/>
                        </a:cubicBezTo>
                        <a:cubicBezTo>
                          <a:pt x="158" y="335"/>
                          <a:pt x="156" y="341"/>
                          <a:pt x="154" y="348"/>
                        </a:cubicBezTo>
                        <a:cubicBezTo>
                          <a:pt x="153" y="350"/>
                          <a:pt x="152" y="354"/>
                          <a:pt x="152" y="354"/>
                        </a:cubicBezTo>
                        <a:cubicBezTo>
                          <a:pt x="152" y="359"/>
                          <a:pt x="156" y="384"/>
                          <a:pt x="146" y="392"/>
                        </a:cubicBezTo>
                        <a:cubicBezTo>
                          <a:pt x="141" y="397"/>
                          <a:pt x="128" y="404"/>
                          <a:pt x="128" y="404"/>
                        </a:cubicBezTo>
                        <a:cubicBezTo>
                          <a:pt x="125" y="412"/>
                          <a:pt x="122" y="421"/>
                          <a:pt x="114" y="424"/>
                        </a:cubicBezTo>
                        <a:cubicBezTo>
                          <a:pt x="100" y="419"/>
                          <a:pt x="97" y="405"/>
                          <a:pt x="94" y="392"/>
                        </a:cubicBezTo>
                        <a:cubicBezTo>
                          <a:pt x="86" y="362"/>
                          <a:pt x="82" y="332"/>
                          <a:pt x="72" y="302"/>
                        </a:cubicBezTo>
                        <a:cubicBezTo>
                          <a:pt x="71" y="281"/>
                          <a:pt x="70" y="275"/>
                          <a:pt x="66" y="258"/>
                        </a:cubicBezTo>
                        <a:cubicBezTo>
                          <a:pt x="66" y="251"/>
                          <a:pt x="68" y="219"/>
                          <a:pt x="64" y="208"/>
                        </a:cubicBezTo>
                        <a:cubicBezTo>
                          <a:pt x="70" y="191"/>
                          <a:pt x="66" y="173"/>
                          <a:pt x="72" y="156"/>
                        </a:cubicBezTo>
                        <a:cubicBezTo>
                          <a:pt x="66" y="139"/>
                          <a:pt x="60" y="168"/>
                          <a:pt x="56" y="172"/>
                        </a:cubicBezTo>
                        <a:cubicBezTo>
                          <a:pt x="53" y="175"/>
                          <a:pt x="44" y="180"/>
                          <a:pt x="44" y="180"/>
                        </a:cubicBezTo>
                        <a:cubicBezTo>
                          <a:pt x="35" y="177"/>
                          <a:pt x="28" y="173"/>
                          <a:pt x="24" y="162"/>
                        </a:cubicBezTo>
                        <a:cubicBezTo>
                          <a:pt x="23" y="158"/>
                          <a:pt x="20" y="150"/>
                          <a:pt x="20" y="150"/>
                        </a:cubicBezTo>
                        <a:cubicBezTo>
                          <a:pt x="30" y="148"/>
                          <a:pt x="30" y="143"/>
                          <a:pt x="38" y="138"/>
                        </a:cubicBezTo>
                        <a:cubicBezTo>
                          <a:pt x="35" y="128"/>
                          <a:pt x="31" y="133"/>
                          <a:pt x="24" y="138"/>
                        </a:cubicBezTo>
                        <a:cubicBezTo>
                          <a:pt x="15" y="135"/>
                          <a:pt x="15" y="132"/>
                          <a:pt x="18" y="124"/>
                        </a:cubicBezTo>
                        <a:cubicBezTo>
                          <a:pt x="11" y="114"/>
                          <a:pt x="9" y="101"/>
                          <a:pt x="0" y="92"/>
                        </a:cubicBezTo>
                        <a:lnTo>
                          <a:pt x="76" y="0"/>
                        </a:lnTo>
                        <a:lnTo>
                          <a:pt x="798" y="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9" name="Freeform 53"/>
                  <p:cNvSpPr>
                    <a:spLocks/>
                  </p:cNvSpPr>
                  <p:nvPr/>
                </p:nvSpPr>
                <p:spPr bwMode="ltGray">
                  <a:xfrm>
                    <a:off x="1634" y="519"/>
                    <a:ext cx="19" cy="29"/>
                  </a:xfrm>
                  <a:custGeom>
                    <a:avLst/>
                    <a:gdLst>
                      <a:gd name="T0" fmla="*/ 0 w 43"/>
                      <a:gd name="T1" fmla="*/ 0 h 85"/>
                      <a:gd name="T2" fmla="*/ 0 w 43"/>
                      <a:gd name="T3" fmla="*/ 0 h 85"/>
                      <a:gd name="T4" fmla="*/ 0 w 43"/>
                      <a:gd name="T5" fmla="*/ 0 h 85"/>
                      <a:gd name="T6" fmla="*/ 0 w 43"/>
                      <a:gd name="T7" fmla="*/ 0 h 85"/>
                      <a:gd name="T8" fmla="*/ 0 w 43"/>
                      <a:gd name="T9" fmla="*/ 0 h 85"/>
                      <a:gd name="T10" fmla="*/ 0 w 43"/>
                      <a:gd name="T11" fmla="*/ 0 h 85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3" h="85">
                        <a:moveTo>
                          <a:pt x="7" y="11"/>
                        </a:moveTo>
                        <a:cubicBezTo>
                          <a:pt x="4" y="2"/>
                          <a:pt x="9" y="0"/>
                          <a:pt x="17" y="3"/>
                        </a:cubicBezTo>
                        <a:cubicBezTo>
                          <a:pt x="24" y="13"/>
                          <a:pt x="28" y="24"/>
                          <a:pt x="37" y="33"/>
                        </a:cubicBezTo>
                        <a:cubicBezTo>
                          <a:pt x="43" y="52"/>
                          <a:pt x="40" y="78"/>
                          <a:pt x="19" y="85"/>
                        </a:cubicBezTo>
                        <a:cubicBezTo>
                          <a:pt x="6" y="81"/>
                          <a:pt x="5" y="81"/>
                          <a:pt x="1" y="69"/>
                        </a:cubicBezTo>
                        <a:cubicBezTo>
                          <a:pt x="2" y="66"/>
                          <a:pt x="0" y="4"/>
                          <a:pt x="7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0" name="Freeform 54"/>
                  <p:cNvSpPr>
                    <a:spLocks/>
                  </p:cNvSpPr>
                  <p:nvPr/>
                </p:nvSpPr>
                <p:spPr bwMode="ltGray">
                  <a:xfrm>
                    <a:off x="1900" y="421"/>
                    <a:ext cx="18" cy="24"/>
                  </a:xfrm>
                  <a:custGeom>
                    <a:avLst/>
                    <a:gdLst>
                      <a:gd name="T0" fmla="*/ 0 w 44"/>
                      <a:gd name="T1" fmla="*/ 0 h 74"/>
                      <a:gd name="T2" fmla="*/ 0 w 44"/>
                      <a:gd name="T3" fmla="*/ 0 h 74"/>
                      <a:gd name="T4" fmla="*/ 0 w 44"/>
                      <a:gd name="T5" fmla="*/ 0 h 74"/>
                      <a:gd name="T6" fmla="*/ 0 w 44"/>
                      <a:gd name="T7" fmla="*/ 0 h 74"/>
                      <a:gd name="T8" fmla="*/ 0 w 44"/>
                      <a:gd name="T9" fmla="*/ 0 h 74"/>
                      <a:gd name="T10" fmla="*/ 0 w 44"/>
                      <a:gd name="T11" fmla="*/ 0 h 74"/>
                      <a:gd name="T12" fmla="*/ 0 w 44"/>
                      <a:gd name="T13" fmla="*/ 0 h 74"/>
                      <a:gd name="T14" fmla="*/ 0 w 44"/>
                      <a:gd name="T15" fmla="*/ 0 h 7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44" h="74">
                        <a:moveTo>
                          <a:pt x="13" y="28"/>
                        </a:moveTo>
                        <a:cubicBezTo>
                          <a:pt x="15" y="13"/>
                          <a:pt x="14" y="7"/>
                          <a:pt x="29" y="2"/>
                        </a:cubicBezTo>
                        <a:cubicBezTo>
                          <a:pt x="34" y="3"/>
                          <a:pt x="40" y="0"/>
                          <a:pt x="43" y="4"/>
                        </a:cubicBezTo>
                        <a:cubicBezTo>
                          <a:pt x="44" y="6"/>
                          <a:pt x="41" y="21"/>
                          <a:pt x="39" y="26"/>
                        </a:cubicBezTo>
                        <a:cubicBezTo>
                          <a:pt x="31" y="43"/>
                          <a:pt x="30" y="63"/>
                          <a:pt x="13" y="74"/>
                        </a:cubicBezTo>
                        <a:cubicBezTo>
                          <a:pt x="4" y="71"/>
                          <a:pt x="4" y="68"/>
                          <a:pt x="7" y="60"/>
                        </a:cubicBezTo>
                        <a:cubicBezTo>
                          <a:pt x="5" y="50"/>
                          <a:pt x="0" y="46"/>
                          <a:pt x="3" y="36"/>
                        </a:cubicBezTo>
                        <a:cubicBezTo>
                          <a:pt x="4" y="32"/>
                          <a:pt x="8" y="23"/>
                          <a:pt x="1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1" name="Freeform 55"/>
                  <p:cNvSpPr>
                    <a:spLocks/>
                  </p:cNvSpPr>
                  <p:nvPr/>
                </p:nvSpPr>
                <p:spPr bwMode="ltGray">
                  <a:xfrm>
                    <a:off x="1951" y="409"/>
                    <a:ext cx="9" cy="10"/>
                  </a:xfrm>
                  <a:custGeom>
                    <a:avLst/>
                    <a:gdLst>
                      <a:gd name="T0" fmla="*/ 0 w 20"/>
                      <a:gd name="T1" fmla="*/ 0 h 30"/>
                      <a:gd name="T2" fmla="*/ 0 w 20"/>
                      <a:gd name="T3" fmla="*/ 0 h 30"/>
                      <a:gd name="T4" fmla="*/ 0 w 20"/>
                      <a:gd name="T5" fmla="*/ 0 h 3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20" h="30">
                        <a:moveTo>
                          <a:pt x="7" y="16"/>
                        </a:moveTo>
                        <a:cubicBezTo>
                          <a:pt x="18" y="0"/>
                          <a:pt x="20" y="20"/>
                          <a:pt x="5" y="30"/>
                        </a:cubicBezTo>
                        <a:cubicBezTo>
                          <a:pt x="0" y="23"/>
                          <a:pt x="1" y="22"/>
                          <a:pt x="7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2" name="Freeform 56"/>
                  <p:cNvSpPr>
                    <a:spLocks/>
                  </p:cNvSpPr>
                  <p:nvPr/>
                </p:nvSpPr>
                <p:spPr bwMode="ltGray">
                  <a:xfrm>
                    <a:off x="1021" y="314"/>
                    <a:ext cx="433" cy="354"/>
                  </a:xfrm>
                  <a:custGeom>
                    <a:avLst/>
                    <a:gdLst>
                      <a:gd name="T0" fmla="*/ 5 w 682"/>
                      <a:gd name="T1" fmla="*/ 5 h 557"/>
                      <a:gd name="T2" fmla="*/ 5 w 682"/>
                      <a:gd name="T3" fmla="*/ 5 h 557"/>
                      <a:gd name="T4" fmla="*/ 5 w 682"/>
                      <a:gd name="T5" fmla="*/ 4 h 557"/>
                      <a:gd name="T6" fmla="*/ 3 w 682"/>
                      <a:gd name="T7" fmla="*/ 3 h 557"/>
                      <a:gd name="T8" fmla="*/ 3 w 682"/>
                      <a:gd name="T9" fmla="*/ 4 h 557"/>
                      <a:gd name="T10" fmla="*/ 3 w 682"/>
                      <a:gd name="T11" fmla="*/ 6 h 557"/>
                      <a:gd name="T12" fmla="*/ 3 w 682"/>
                      <a:gd name="T13" fmla="*/ 5 h 557"/>
                      <a:gd name="T14" fmla="*/ 3 w 682"/>
                      <a:gd name="T15" fmla="*/ 4 h 557"/>
                      <a:gd name="T16" fmla="*/ 3 w 682"/>
                      <a:gd name="T17" fmla="*/ 4 h 557"/>
                      <a:gd name="T18" fmla="*/ 3 w 682"/>
                      <a:gd name="T19" fmla="*/ 4 h 557"/>
                      <a:gd name="T20" fmla="*/ 3 w 682"/>
                      <a:gd name="T21" fmla="*/ 4 h 557"/>
                      <a:gd name="T22" fmla="*/ 2 w 682"/>
                      <a:gd name="T23" fmla="*/ 4 h 557"/>
                      <a:gd name="T24" fmla="*/ 2 w 682"/>
                      <a:gd name="T25" fmla="*/ 4 h 557"/>
                      <a:gd name="T26" fmla="*/ 1 w 682"/>
                      <a:gd name="T27" fmla="*/ 4 h 557"/>
                      <a:gd name="T28" fmla="*/ 1 w 682"/>
                      <a:gd name="T29" fmla="*/ 4 h 557"/>
                      <a:gd name="T30" fmla="*/ 1 w 682"/>
                      <a:gd name="T31" fmla="*/ 3 h 557"/>
                      <a:gd name="T32" fmla="*/ 1 w 682"/>
                      <a:gd name="T33" fmla="*/ 3 h 557"/>
                      <a:gd name="T34" fmla="*/ 0 w 682"/>
                      <a:gd name="T35" fmla="*/ 3 h 557"/>
                      <a:gd name="T36" fmla="*/ 1 w 682"/>
                      <a:gd name="T37" fmla="*/ 3 h 557"/>
                      <a:gd name="T38" fmla="*/ 1 w 682"/>
                      <a:gd name="T39" fmla="*/ 2 h 557"/>
                      <a:gd name="T40" fmla="*/ 1 w 682"/>
                      <a:gd name="T41" fmla="*/ 2 h 557"/>
                      <a:gd name="T42" fmla="*/ 1 w 682"/>
                      <a:gd name="T43" fmla="*/ 1 h 557"/>
                      <a:gd name="T44" fmla="*/ 2 w 682"/>
                      <a:gd name="T45" fmla="*/ 1 h 557"/>
                      <a:gd name="T46" fmla="*/ 3 w 682"/>
                      <a:gd name="T47" fmla="*/ 1 h 557"/>
                      <a:gd name="T48" fmla="*/ 3 w 682"/>
                      <a:gd name="T49" fmla="*/ 1 h 557"/>
                      <a:gd name="T50" fmla="*/ 4 w 682"/>
                      <a:gd name="T51" fmla="*/ 1 h 557"/>
                      <a:gd name="T52" fmla="*/ 4 w 682"/>
                      <a:gd name="T53" fmla="*/ 0 h 557"/>
                      <a:gd name="T54" fmla="*/ 4 w 682"/>
                      <a:gd name="T55" fmla="*/ 1 h 557"/>
                      <a:gd name="T56" fmla="*/ 4 w 682"/>
                      <a:gd name="T57" fmla="*/ 1 h 557"/>
                      <a:gd name="T58" fmla="*/ 5 w 682"/>
                      <a:gd name="T59" fmla="*/ 1 h 557"/>
                      <a:gd name="T60" fmla="*/ 6 w 682"/>
                      <a:gd name="T61" fmla="*/ 1 h 557"/>
                      <a:gd name="T62" fmla="*/ 6 w 682"/>
                      <a:gd name="T63" fmla="*/ 1 h 557"/>
                      <a:gd name="T64" fmla="*/ 6 w 682"/>
                      <a:gd name="T65" fmla="*/ 2 h 557"/>
                      <a:gd name="T66" fmla="*/ 6 w 682"/>
                      <a:gd name="T67" fmla="*/ 3 h 557"/>
                      <a:gd name="T68" fmla="*/ 6 w 682"/>
                      <a:gd name="T69" fmla="*/ 3 h 557"/>
                      <a:gd name="T70" fmla="*/ 7 w 682"/>
                      <a:gd name="T71" fmla="*/ 3 h 557"/>
                      <a:gd name="T72" fmla="*/ 7 w 682"/>
                      <a:gd name="T73" fmla="*/ 3 h 557"/>
                      <a:gd name="T74" fmla="*/ 7 w 682"/>
                      <a:gd name="T75" fmla="*/ 4 h 557"/>
                      <a:gd name="T76" fmla="*/ 6 w 682"/>
                      <a:gd name="T77" fmla="*/ 4 h 557"/>
                      <a:gd name="T78" fmla="*/ 6 w 682"/>
                      <a:gd name="T79" fmla="*/ 5 h 557"/>
                      <a:gd name="T80" fmla="*/ 6 w 682"/>
                      <a:gd name="T81" fmla="*/ 6 h 557"/>
                      <a:gd name="T82" fmla="*/ 4 w 682"/>
                      <a:gd name="T83" fmla="*/ 6 h 557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</a:gdLst>
                    <a:ahLst/>
                    <a:cxnLst>
                      <a:cxn ang="T84">
                        <a:pos x="T0" y="T1"/>
                      </a:cxn>
                      <a:cxn ang="T85">
                        <a:pos x="T2" y="T3"/>
                      </a:cxn>
                      <a:cxn ang="T86">
                        <a:pos x="T4" y="T5"/>
                      </a:cxn>
                      <a:cxn ang="T87">
                        <a:pos x="T6" y="T7"/>
                      </a:cxn>
                      <a:cxn ang="T88">
                        <a:pos x="T8" y="T9"/>
                      </a:cxn>
                      <a:cxn ang="T89">
                        <a:pos x="T10" y="T11"/>
                      </a:cxn>
                      <a:cxn ang="T90">
                        <a:pos x="T12" y="T13"/>
                      </a:cxn>
                      <a:cxn ang="T91">
                        <a:pos x="T14" y="T15"/>
                      </a:cxn>
                      <a:cxn ang="T92">
                        <a:pos x="T16" y="T17"/>
                      </a:cxn>
                      <a:cxn ang="T93">
                        <a:pos x="T18" y="T19"/>
                      </a:cxn>
                      <a:cxn ang="T94">
                        <a:pos x="T20" y="T21"/>
                      </a:cxn>
                      <a:cxn ang="T95">
                        <a:pos x="T22" y="T23"/>
                      </a:cxn>
                      <a:cxn ang="T96">
                        <a:pos x="T24" y="T25"/>
                      </a:cxn>
                      <a:cxn ang="T97">
                        <a:pos x="T26" y="T27"/>
                      </a:cxn>
                      <a:cxn ang="T98">
                        <a:pos x="T28" y="T29"/>
                      </a:cxn>
                      <a:cxn ang="T99">
                        <a:pos x="T30" y="T31"/>
                      </a:cxn>
                      <a:cxn ang="T100">
                        <a:pos x="T32" y="T33"/>
                      </a:cxn>
                      <a:cxn ang="T101">
                        <a:pos x="T34" y="T35"/>
                      </a:cxn>
                      <a:cxn ang="T102">
                        <a:pos x="T36" y="T37"/>
                      </a:cxn>
                      <a:cxn ang="T103">
                        <a:pos x="T38" y="T39"/>
                      </a:cxn>
                      <a:cxn ang="T104">
                        <a:pos x="T40" y="T41"/>
                      </a:cxn>
                      <a:cxn ang="T105">
                        <a:pos x="T42" y="T43"/>
                      </a:cxn>
                      <a:cxn ang="T106">
                        <a:pos x="T44" y="T45"/>
                      </a:cxn>
                      <a:cxn ang="T107">
                        <a:pos x="T46" y="T47"/>
                      </a:cxn>
                      <a:cxn ang="T108">
                        <a:pos x="T48" y="T49"/>
                      </a:cxn>
                      <a:cxn ang="T109">
                        <a:pos x="T50" y="T51"/>
                      </a:cxn>
                      <a:cxn ang="T110">
                        <a:pos x="T52" y="T53"/>
                      </a:cxn>
                      <a:cxn ang="T111">
                        <a:pos x="T54" y="T55"/>
                      </a:cxn>
                      <a:cxn ang="T112">
                        <a:pos x="T56" y="T57"/>
                      </a:cxn>
                      <a:cxn ang="T113">
                        <a:pos x="T58" y="T59"/>
                      </a:cxn>
                      <a:cxn ang="T114">
                        <a:pos x="T60" y="T61"/>
                      </a:cxn>
                      <a:cxn ang="T115">
                        <a:pos x="T62" y="T63"/>
                      </a:cxn>
                      <a:cxn ang="T116">
                        <a:pos x="T64" y="T65"/>
                      </a:cxn>
                      <a:cxn ang="T117">
                        <a:pos x="T66" y="T67"/>
                      </a:cxn>
                      <a:cxn ang="T118">
                        <a:pos x="T68" y="T69"/>
                      </a:cxn>
                      <a:cxn ang="T119">
                        <a:pos x="T70" y="T71"/>
                      </a:cxn>
                      <a:cxn ang="T120">
                        <a:pos x="T72" y="T73"/>
                      </a:cxn>
                      <a:cxn ang="T121">
                        <a:pos x="T74" y="T75"/>
                      </a:cxn>
                      <a:cxn ang="T122">
                        <a:pos x="T76" y="T77"/>
                      </a:cxn>
                      <a:cxn ang="T123">
                        <a:pos x="T78" y="T79"/>
                      </a:cxn>
                      <a:cxn ang="T124">
                        <a:pos x="T80" y="T81"/>
                      </a:cxn>
                      <a:cxn ang="T125">
                        <a:pos x="T82" y="T83"/>
                      </a:cxn>
                    </a:cxnLst>
                    <a:rect l="0" t="0" r="r" b="b"/>
                    <a:pathLst>
                      <a:path w="682" h="557">
                        <a:moveTo>
                          <a:pt x="435" y="556"/>
                        </a:moveTo>
                        <a:lnTo>
                          <a:pt x="481" y="464"/>
                        </a:lnTo>
                        <a:lnTo>
                          <a:pt x="473" y="449"/>
                        </a:lnTo>
                        <a:lnTo>
                          <a:pt x="486" y="451"/>
                        </a:lnTo>
                        <a:lnTo>
                          <a:pt x="495" y="441"/>
                        </a:lnTo>
                        <a:lnTo>
                          <a:pt x="500" y="413"/>
                        </a:lnTo>
                        <a:lnTo>
                          <a:pt x="500" y="371"/>
                        </a:lnTo>
                        <a:lnTo>
                          <a:pt x="309" y="287"/>
                        </a:lnTo>
                        <a:lnTo>
                          <a:pt x="296" y="308"/>
                        </a:lnTo>
                        <a:lnTo>
                          <a:pt x="282" y="346"/>
                        </a:lnTo>
                        <a:lnTo>
                          <a:pt x="396" y="557"/>
                        </a:lnTo>
                        <a:lnTo>
                          <a:pt x="303" y="556"/>
                        </a:lnTo>
                        <a:lnTo>
                          <a:pt x="304" y="536"/>
                        </a:lnTo>
                        <a:cubicBezTo>
                          <a:pt x="284" y="520"/>
                          <a:pt x="296" y="510"/>
                          <a:pt x="282" y="494"/>
                        </a:cubicBezTo>
                        <a:cubicBezTo>
                          <a:pt x="276" y="475"/>
                          <a:pt x="267" y="468"/>
                          <a:pt x="253" y="451"/>
                        </a:cubicBezTo>
                        <a:cubicBezTo>
                          <a:pt x="249" y="447"/>
                          <a:pt x="245" y="443"/>
                          <a:pt x="242" y="439"/>
                        </a:cubicBezTo>
                        <a:lnTo>
                          <a:pt x="237" y="432"/>
                        </a:lnTo>
                        <a:cubicBezTo>
                          <a:pt x="237" y="432"/>
                          <a:pt x="245" y="413"/>
                          <a:pt x="245" y="413"/>
                        </a:cubicBezTo>
                        <a:cubicBezTo>
                          <a:pt x="247" y="409"/>
                          <a:pt x="250" y="401"/>
                          <a:pt x="250" y="401"/>
                        </a:cubicBezTo>
                        <a:cubicBezTo>
                          <a:pt x="249" y="399"/>
                          <a:pt x="247" y="397"/>
                          <a:pt x="247" y="394"/>
                        </a:cubicBezTo>
                        <a:cubicBezTo>
                          <a:pt x="248" y="390"/>
                          <a:pt x="253" y="382"/>
                          <a:pt x="253" y="382"/>
                        </a:cubicBezTo>
                        <a:cubicBezTo>
                          <a:pt x="243" y="370"/>
                          <a:pt x="237" y="371"/>
                          <a:pt x="220" y="375"/>
                        </a:cubicBezTo>
                        <a:cubicBezTo>
                          <a:pt x="217" y="371"/>
                          <a:pt x="210" y="369"/>
                          <a:pt x="207" y="365"/>
                        </a:cubicBezTo>
                        <a:cubicBezTo>
                          <a:pt x="185" y="337"/>
                          <a:pt x="216" y="363"/>
                          <a:pt x="194" y="346"/>
                        </a:cubicBezTo>
                        <a:cubicBezTo>
                          <a:pt x="167" y="349"/>
                          <a:pt x="179" y="346"/>
                          <a:pt x="156" y="352"/>
                        </a:cubicBezTo>
                        <a:cubicBezTo>
                          <a:pt x="153" y="353"/>
                          <a:pt x="148" y="354"/>
                          <a:pt x="148" y="354"/>
                        </a:cubicBezTo>
                        <a:cubicBezTo>
                          <a:pt x="146" y="356"/>
                          <a:pt x="145" y="359"/>
                          <a:pt x="142" y="361"/>
                        </a:cubicBezTo>
                        <a:cubicBezTo>
                          <a:pt x="138" y="363"/>
                          <a:pt x="126" y="365"/>
                          <a:pt x="126" y="365"/>
                        </a:cubicBezTo>
                        <a:cubicBezTo>
                          <a:pt x="105" y="354"/>
                          <a:pt x="116" y="355"/>
                          <a:pt x="94" y="361"/>
                        </a:cubicBezTo>
                        <a:cubicBezTo>
                          <a:pt x="89" y="362"/>
                          <a:pt x="78" y="365"/>
                          <a:pt x="78" y="365"/>
                        </a:cubicBezTo>
                        <a:cubicBezTo>
                          <a:pt x="62" y="383"/>
                          <a:pt x="46" y="346"/>
                          <a:pt x="35" y="337"/>
                        </a:cubicBezTo>
                        <a:cubicBezTo>
                          <a:pt x="32" y="330"/>
                          <a:pt x="24" y="320"/>
                          <a:pt x="22" y="312"/>
                        </a:cubicBezTo>
                        <a:cubicBezTo>
                          <a:pt x="20" y="308"/>
                          <a:pt x="22" y="303"/>
                          <a:pt x="19" y="300"/>
                        </a:cubicBezTo>
                        <a:cubicBezTo>
                          <a:pt x="17" y="297"/>
                          <a:pt x="13" y="297"/>
                          <a:pt x="11" y="295"/>
                        </a:cubicBezTo>
                        <a:cubicBezTo>
                          <a:pt x="3" y="277"/>
                          <a:pt x="15" y="306"/>
                          <a:pt x="5" y="276"/>
                        </a:cubicBezTo>
                        <a:cubicBezTo>
                          <a:pt x="4" y="272"/>
                          <a:pt x="0" y="264"/>
                          <a:pt x="0" y="264"/>
                        </a:cubicBezTo>
                        <a:cubicBezTo>
                          <a:pt x="3" y="253"/>
                          <a:pt x="2" y="248"/>
                          <a:pt x="13" y="243"/>
                        </a:cubicBezTo>
                        <a:cubicBezTo>
                          <a:pt x="20" y="221"/>
                          <a:pt x="17" y="231"/>
                          <a:pt x="24" y="213"/>
                        </a:cubicBezTo>
                        <a:cubicBezTo>
                          <a:pt x="26" y="209"/>
                          <a:pt x="30" y="200"/>
                          <a:pt x="30" y="200"/>
                        </a:cubicBezTo>
                        <a:cubicBezTo>
                          <a:pt x="26" y="192"/>
                          <a:pt x="24" y="191"/>
                          <a:pt x="32" y="181"/>
                        </a:cubicBezTo>
                        <a:cubicBezTo>
                          <a:pt x="36" y="177"/>
                          <a:pt x="43" y="169"/>
                          <a:pt x="43" y="169"/>
                        </a:cubicBezTo>
                        <a:cubicBezTo>
                          <a:pt x="37" y="155"/>
                          <a:pt x="36" y="153"/>
                          <a:pt x="51" y="143"/>
                        </a:cubicBezTo>
                        <a:cubicBezTo>
                          <a:pt x="56" y="140"/>
                          <a:pt x="67" y="135"/>
                          <a:pt x="67" y="135"/>
                        </a:cubicBezTo>
                        <a:cubicBezTo>
                          <a:pt x="73" y="129"/>
                          <a:pt x="75" y="122"/>
                          <a:pt x="81" y="116"/>
                        </a:cubicBezTo>
                        <a:cubicBezTo>
                          <a:pt x="89" y="107"/>
                          <a:pt x="102" y="105"/>
                          <a:pt x="113" y="99"/>
                        </a:cubicBezTo>
                        <a:cubicBezTo>
                          <a:pt x="125" y="85"/>
                          <a:pt x="149" y="76"/>
                          <a:pt x="167" y="67"/>
                        </a:cubicBezTo>
                        <a:cubicBezTo>
                          <a:pt x="174" y="59"/>
                          <a:pt x="175" y="50"/>
                          <a:pt x="188" y="46"/>
                        </a:cubicBezTo>
                        <a:cubicBezTo>
                          <a:pt x="198" y="39"/>
                          <a:pt x="208" y="36"/>
                          <a:pt x="220" y="30"/>
                        </a:cubicBezTo>
                        <a:cubicBezTo>
                          <a:pt x="223" y="28"/>
                          <a:pt x="228" y="25"/>
                          <a:pt x="228" y="25"/>
                        </a:cubicBezTo>
                        <a:cubicBezTo>
                          <a:pt x="237" y="16"/>
                          <a:pt x="245" y="10"/>
                          <a:pt x="258" y="6"/>
                        </a:cubicBezTo>
                        <a:cubicBezTo>
                          <a:pt x="269" y="31"/>
                          <a:pt x="301" y="6"/>
                          <a:pt x="320" y="4"/>
                        </a:cubicBezTo>
                        <a:cubicBezTo>
                          <a:pt x="334" y="3"/>
                          <a:pt x="349" y="3"/>
                          <a:pt x="363" y="2"/>
                        </a:cubicBezTo>
                        <a:cubicBezTo>
                          <a:pt x="369" y="3"/>
                          <a:pt x="376" y="5"/>
                          <a:pt x="382" y="4"/>
                        </a:cubicBezTo>
                        <a:cubicBezTo>
                          <a:pt x="387" y="4"/>
                          <a:pt x="398" y="0"/>
                          <a:pt x="398" y="0"/>
                        </a:cubicBezTo>
                        <a:cubicBezTo>
                          <a:pt x="415" y="8"/>
                          <a:pt x="406" y="16"/>
                          <a:pt x="400" y="30"/>
                        </a:cubicBezTo>
                        <a:cubicBezTo>
                          <a:pt x="398" y="34"/>
                          <a:pt x="384" y="34"/>
                          <a:pt x="384" y="34"/>
                        </a:cubicBezTo>
                        <a:cubicBezTo>
                          <a:pt x="379" y="47"/>
                          <a:pt x="398" y="51"/>
                          <a:pt x="411" y="55"/>
                        </a:cubicBezTo>
                        <a:cubicBezTo>
                          <a:pt x="419" y="72"/>
                          <a:pt x="421" y="79"/>
                          <a:pt x="443" y="84"/>
                        </a:cubicBezTo>
                        <a:cubicBezTo>
                          <a:pt x="461" y="71"/>
                          <a:pt x="435" y="65"/>
                          <a:pt x="468" y="57"/>
                        </a:cubicBezTo>
                        <a:cubicBezTo>
                          <a:pt x="482" y="61"/>
                          <a:pt x="485" y="70"/>
                          <a:pt x="497" y="74"/>
                        </a:cubicBezTo>
                        <a:cubicBezTo>
                          <a:pt x="505" y="76"/>
                          <a:pt x="513" y="78"/>
                          <a:pt x="521" y="80"/>
                        </a:cubicBezTo>
                        <a:cubicBezTo>
                          <a:pt x="524" y="81"/>
                          <a:pt x="529" y="82"/>
                          <a:pt x="529" y="82"/>
                        </a:cubicBezTo>
                        <a:cubicBezTo>
                          <a:pt x="547" y="78"/>
                          <a:pt x="547" y="76"/>
                          <a:pt x="562" y="84"/>
                        </a:cubicBezTo>
                        <a:cubicBezTo>
                          <a:pt x="566" y="95"/>
                          <a:pt x="565" y="86"/>
                          <a:pt x="559" y="97"/>
                        </a:cubicBezTo>
                        <a:cubicBezTo>
                          <a:pt x="557" y="101"/>
                          <a:pt x="554" y="110"/>
                          <a:pt x="554" y="110"/>
                        </a:cubicBezTo>
                        <a:cubicBezTo>
                          <a:pt x="556" y="132"/>
                          <a:pt x="556" y="168"/>
                          <a:pt x="572" y="188"/>
                        </a:cubicBezTo>
                        <a:cubicBezTo>
                          <a:pt x="568" y="198"/>
                          <a:pt x="564" y="208"/>
                          <a:pt x="562" y="219"/>
                        </a:cubicBezTo>
                        <a:cubicBezTo>
                          <a:pt x="564" y="227"/>
                          <a:pt x="569" y="233"/>
                          <a:pt x="572" y="240"/>
                        </a:cubicBezTo>
                        <a:cubicBezTo>
                          <a:pt x="573" y="247"/>
                          <a:pt x="572" y="254"/>
                          <a:pt x="575" y="259"/>
                        </a:cubicBezTo>
                        <a:cubicBezTo>
                          <a:pt x="577" y="263"/>
                          <a:pt x="595" y="272"/>
                          <a:pt x="599" y="283"/>
                        </a:cubicBezTo>
                        <a:cubicBezTo>
                          <a:pt x="594" y="295"/>
                          <a:pt x="603" y="306"/>
                          <a:pt x="618" y="310"/>
                        </a:cubicBezTo>
                        <a:cubicBezTo>
                          <a:pt x="630" y="307"/>
                          <a:pt x="638" y="308"/>
                          <a:pt x="645" y="300"/>
                        </a:cubicBezTo>
                        <a:cubicBezTo>
                          <a:pt x="660" y="302"/>
                          <a:pt x="663" y="303"/>
                          <a:pt x="672" y="293"/>
                        </a:cubicBezTo>
                        <a:cubicBezTo>
                          <a:pt x="675" y="294"/>
                          <a:pt x="679" y="293"/>
                          <a:pt x="680" y="295"/>
                        </a:cubicBezTo>
                        <a:cubicBezTo>
                          <a:pt x="682" y="301"/>
                          <a:pt x="674" y="321"/>
                          <a:pt x="672" y="327"/>
                        </a:cubicBezTo>
                        <a:cubicBezTo>
                          <a:pt x="668" y="340"/>
                          <a:pt x="671" y="326"/>
                          <a:pt x="664" y="340"/>
                        </a:cubicBezTo>
                        <a:cubicBezTo>
                          <a:pt x="652" y="360"/>
                          <a:pt x="646" y="381"/>
                          <a:pt x="621" y="394"/>
                        </a:cubicBezTo>
                        <a:cubicBezTo>
                          <a:pt x="614" y="402"/>
                          <a:pt x="609" y="402"/>
                          <a:pt x="599" y="407"/>
                        </a:cubicBezTo>
                        <a:cubicBezTo>
                          <a:pt x="590" y="418"/>
                          <a:pt x="579" y="429"/>
                          <a:pt x="567" y="439"/>
                        </a:cubicBezTo>
                        <a:cubicBezTo>
                          <a:pt x="560" y="454"/>
                          <a:pt x="555" y="470"/>
                          <a:pt x="548" y="485"/>
                        </a:cubicBezTo>
                        <a:cubicBezTo>
                          <a:pt x="549" y="489"/>
                          <a:pt x="550" y="492"/>
                          <a:pt x="551" y="496"/>
                        </a:cubicBezTo>
                        <a:cubicBezTo>
                          <a:pt x="552" y="500"/>
                          <a:pt x="556" y="508"/>
                          <a:pt x="556" y="508"/>
                        </a:cubicBezTo>
                        <a:cubicBezTo>
                          <a:pt x="559" y="524"/>
                          <a:pt x="562" y="546"/>
                          <a:pt x="576" y="557"/>
                        </a:cubicBezTo>
                        <a:lnTo>
                          <a:pt x="435" y="55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3" name="Freeform 57"/>
                  <p:cNvSpPr>
                    <a:spLocks/>
                  </p:cNvSpPr>
                  <p:nvPr/>
                </p:nvSpPr>
                <p:spPr bwMode="ltGray">
                  <a:xfrm>
                    <a:off x="1189" y="447"/>
                    <a:ext cx="163" cy="221"/>
                  </a:xfrm>
                  <a:custGeom>
                    <a:avLst/>
                    <a:gdLst>
                      <a:gd name="T0" fmla="*/ 3 w 257"/>
                      <a:gd name="T1" fmla="*/ 4 h 347"/>
                      <a:gd name="T2" fmla="*/ 3 w 257"/>
                      <a:gd name="T3" fmla="*/ 3 h 347"/>
                      <a:gd name="T4" fmla="*/ 3 w 257"/>
                      <a:gd name="T5" fmla="*/ 3 h 347"/>
                      <a:gd name="T6" fmla="*/ 3 w 257"/>
                      <a:gd name="T7" fmla="*/ 3 h 347"/>
                      <a:gd name="T8" fmla="*/ 3 w 257"/>
                      <a:gd name="T9" fmla="*/ 3 h 347"/>
                      <a:gd name="T10" fmla="*/ 3 w 257"/>
                      <a:gd name="T11" fmla="*/ 3 h 347"/>
                      <a:gd name="T12" fmla="*/ 3 w 257"/>
                      <a:gd name="T13" fmla="*/ 3 h 347"/>
                      <a:gd name="T14" fmla="*/ 3 w 257"/>
                      <a:gd name="T15" fmla="*/ 2 h 347"/>
                      <a:gd name="T16" fmla="*/ 3 w 257"/>
                      <a:gd name="T17" fmla="*/ 2 h 347"/>
                      <a:gd name="T18" fmla="*/ 3 w 257"/>
                      <a:gd name="T19" fmla="*/ 2 h 347"/>
                      <a:gd name="T20" fmla="*/ 1 w 257"/>
                      <a:gd name="T21" fmla="*/ 1 h 347"/>
                      <a:gd name="T22" fmla="*/ 1 w 257"/>
                      <a:gd name="T23" fmla="*/ 1 h 347"/>
                      <a:gd name="T24" fmla="*/ 1 w 257"/>
                      <a:gd name="T25" fmla="*/ 1 h 347"/>
                      <a:gd name="T26" fmla="*/ 0 w 257"/>
                      <a:gd name="T27" fmla="*/ 2 h 347"/>
                      <a:gd name="T28" fmla="*/ 1 w 257"/>
                      <a:gd name="T29" fmla="*/ 4 h 347"/>
                      <a:gd name="T30" fmla="*/ 3 w 257"/>
                      <a:gd name="T31" fmla="*/ 4 h 347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</a:gdLst>
                    <a:ahLst/>
                    <a:cxnLst>
                      <a:cxn ang="T32">
                        <a:pos x="T0" y="T1"/>
                      </a:cxn>
                      <a:cxn ang="T33">
                        <a:pos x="T2" y="T3"/>
                      </a:cxn>
                      <a:cxn ang="T34">
                        <a:pos x="T4" y="T5"/>
                      </a:cxn>
                      <a:cxn ang="T35">
                        <a:pos x="T6" y="T7"/>
                      </a:cxn>
                      <a:cxn ang="T36">
                        <a:pos x="T8" y="T9"/>
                      </a:cxn>
                      <a:cxn ang="T37">
                        <a:pos x="T10" y="T11"/>
                      </a:cxn>
                      <a:cxn ang="T38">
                        <a:pos x="T12" y="T13"/>
                      </a:cxn>
                      <a:cxn ang="T39">
                        <a:pos x="T14" y="T15"/>
                      </a:cxn>
                      <a:cxn ang="T40">
                        <a:pos x="T16" y="T17"/>
                      </a:cxn>
                      <a:cxn ang="T41">
                        <a:pos x="T18" y="T19"/>
                      </a:cxn>
                      <a:cxn ang="T42">
                        <a:pos x="T20" y="T21"/>
                      </a:cxn>
                      <a:cxn ang="T43">
                        <a:pos x="T22" y="T23"/>
                      </a:cxn>
                      <a:cxn ang="T44">
                        <a:pos x="T24" y="T25"/>
                      </a:cxn>
                      <a:cxn ang="T45">
                        <a:pos x="T26" y="T27"/>
                      </a:cxn>
                      <a:cxn ang="T46">
                        <a:pos x="T28" y="T29"/>
                      </a:cxn>
                      <a:cxn ang="T47">
                        <a:pos x="T30" y="T31"/>
                      </a:cxn>
                    </a:cxnLst>
                    <a:rect l="0" t="0" r="r" b="b"/>
                    <a:pathLst>
                      <a:path w="257" h="347">
                        <a:moveTo>
                          <a:pt x="243" y="347"/>
                        </a:moveTo>
                        <a:lnTo>
                          <a:pt x="233" y="301"/>
                        </a:lnTo>
                        <a:lnTo>
                          <a:pt x="217" y="288"/>
                        </a:lnTo>
                        <a:lnTo>
                          <a:pt x="215" y="269"/>
                        </a:lnTo>
                        <a:lnTo>
                          <a:pt x="209" y="254"/>
                        </a:lnTo>
                        <a:lnTo>
                          <a:pt x="209" y="229"/>
                        </a:lnTo>
                        <a:lnTo>
                          <a:pt x="207" y="214"/>
                        </a:lnTo>
                        <a:lnTo>
                          <a:pt x="228" y="202"/>
                        </a:lnTo>
                        <a:lnTo>
                          <a:pt x="257" y="197"/>
                        </a:lnTo>
                        <a:lnTo>
                          <a:pt x="257" y="136"/>
                        </a:lnTo>
                        <a:cubicBezTo>
                          <a:pt x="209" y="119"/>
                          <a:pt x="13" y="0"/>
                          <a:pt x="54" y="96"/>
                        </a:cubicBezTo>
                        <a:cubicBezTo>
                          <a:pt x="36" y="106"/>
                          <a:pt x="57" y="97"/>
                          <a:pt x="32" y="98"/>
                        </a:cubicBezTo>
                        <a:cubicBezTo>
                          <a:pt x="27" y="99"/>
                          <a:pt x="16" y="102"/>
                          <a:pt x="16" y="102"/>
                        </a:cubicBezTo>
                        <a:lnTo>
                          <a:pt x="0" y="149"/>
                        </a:lnTo>
                        <a:lnTo>
                          <a:pt x="93" y="346"/>
                        </a:lnTo>
                        <a:lnTo>
                          <a:pt x="243" y="347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hlink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4" name="Freeform 58"/>
                  <p:cNvSpPr>
                    <a:spLocks/>
                  </p:cNvSpPr>
                  <p:nvPr/>
                </p:nvSpPr>
                <p:spPr bwMode="ltGray">
                  <a:xfrm>
                    <a:off x="1476" y="611"/>
                    <a:ext cx="7" cy="12"/>
                  </a:xfrm>
                  <a:custGeom>
                    <a:avLst/>
                    <a:gdLst>
                      <a:gd name="T0" fmla="*/ 0 w 19"/>
                      <a:gd name="T1" fmla="*/ 0 h 37"/>
                      <a:gd name="T2" fmla="*/ 0 w 19"/>
                      <a:gd name="T3" fmla="*/ 0 h 37"/>
                      <a:gd name="T4" fmla="*/ 0 w 19"/>
                      <a:gd name="T5" fmla="*/ 0 h 37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9" h="37">
                        <a:moveTo>
                          <a:pt x="7" y="25"/>
                        </a:moveTo>
                        <a:cubicBezTo>
                          <a:pt x="0" y="4"/>
                          <a:pt x="12" y="0"/>
                          <a:pt x="19" y="21"/>
                        </a:cubicBezTo>
                        <a:cubicBezTo>
                          <a:pt x="14" y="37"/>
                          <a:pt x="18" y="36"/>
                          <a:pt x="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5" name="Freeform 59"/>
                  <p:cNvSpPr>
                    <a:spLocks/>
                  </p:cNvSpPr>
                  <p:nvPr/>
                </p:nvSpPr>
                <p:spPr bwMode="ltGray">
                  <a:xfrm>
                    <a:off x="1467" y="497"/>
                    <a:ext cx="9" cy="7"/>
                  </a:xfrm>
                  <a:custGeom>
                    <a:avLst/>
                    <a:gdLst>
                      <a:gd name="T0" fmla="*/ 0 w 22"/>
                      <a:gd name="T1" fmla="*/ 0 h 20"/>
                      <a:gd name="T2" fmla="*/ 0 w 22"/>
                      <a:gd name="T3" fmla="*/ 0 h 20"/>
                      <a:gd name="T4" fmla="*/ 0 w 22"/>
                      <a:gd name="T5" fmla="*/ 0 h 20"/>
                      <a:gd name="T6" fmla="*/ 0 w 22"/>
                      <a:gd name="T7" fmla="*/ 0 h 20"/>
                      <a:gd name="T8" fmla="*/ 0 w 22"/>
                      <a:gd name="T9" fmla="*/ 0 h 20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22" h="20">
                        <a:moveTo>
                          <a:pt x="12" y="12"/>
                        </a:moveTo>
                        <a:cubicBezTo>
                          <a:pt x="13" y="8"/>
                          <a:pt x="12" y="0"/>
                          <a:pt x="16" y="0"/>
                        </a:cubicBezTo>
                        <a:cubicBezTo>
                          <a:pt x="20" y="0"/>
                          <a:pt x="22" y="8"/>
                          <a:pt x="20" y="12"/>
                        </a:cubicBezTo>
                        <a:cubicBezTo>
                          <a:pt x="18" y="16"/>
                          <a:pt x="12" y="17"/>
                          <a:pt x="8" y="20"/>
                        </a:cubicBezTo>
                        <a:cubicBezTo>
                          <a:pt x="3" y="5"/>
                          <a:pt x="0" y="6"/>
                          <a:pt x="12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6" name="Freeform 60"/>
                  <p:cNvSpPr>
                    <a:spLocks/>
                  </p:cNvSpPr>
                  <p:nvPr/>
                </p:nvSpPr>
                <p:spPr bwMode="ltGray">
                  <a:xfrm>
                    <a:off x="1072" y="357"/>
                    <a:ext cx="25" cy="10"/>
                  </a:xfrm>
                  <a:custGeom>
                    <a:avLst/>
                    <a:gdLst>
                      <a:gd name="T0" fmla="*/ 0 w 57"/>
                      <a:gd name="T1" fmla="*/ 0 h 30"/>
                      <a:gd name="T2" fmla="*/ 0 w 57"/>
                      <a:gd name="T3" fmla="*/ 0 h 30"/>
                      <a:gd name="T4" fmla="*/ 0 w 57"/>
                      <a:gd name="T5" fmla="*/ 0 h 30"/>
                      <a:gd name="T6" fmla="*/ 0 w 57"/>
                      <a:gd name="T7" fmla="*/ 0 h 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57" h="30">
                        <a:moveTo>
                          <a:pt x="24" y="18"/>
                        </a:moveTo>
                        <a:cubicBezTo>
                          <a:pt x="0" y="10"/>
                          <a:pt x="9" y="0"/>
                          <a:pt x="32" y="6"/>
                        </a:cubicBezTo>
                        <a:cubicBezTo>
                          <a:pt x="46" y="15"/>
                          <a:pt x="57" y="23"/>
                          <a:pt x="36" y="30"/>
                        </a:cubicBezTo>
                        <a:cubicBezTo>
                          <a:pt x="21" y="25"/>
                          <a:pt x="24" y="30"/>
                          <a:pt x="24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7" name="Freeform 61"/>
                  <p:cNvSpPr>
                    <a:spLocks/>
                  </p:cNvSpPr>
                  <p:nvPr/>
                </p:nvSpPr>
                <p:spPr bwMode="ltGray">
                  <a:xfrm>
                    <a:off x="1374" y="265"/>
                    <a:ext cx="295" cy="233"/>
                  </a:xfrm>
                  <a:custGeom>
                    <a:avLst/>
                    <a:gdLst>
                      <a:gd name="T0" fmla="*/ 0 w 693"/>
                      <a:gd name="T1" fmla="*/ 0 h 696"/>
                      <a:gd name="T2" fmla="*/ 0 w 693"/>
                      <a:gd name="T3" fmla="*/ 0 h 696"/>
                      <a:gd name="T4" fmla="*/ 0 w 693"/>
                      <a:gd name="T5" fmla="*/ 0 h 696"/>
                      <a:gd name="T6" fmla="*/ 0 w 693"/>
                      <a:gd name="T7" fmla="*/ 0 h 696"/>
                      <a:gd name="T8" fmla="*/ 0 w 693"/>
                      <a:gd name="T9" fmla="*/ 0 h 696"/>
                      <a:gd name="T10" fmla="*/ 0 w 693"/>
                      <a:gd name="T11" fmla="*/ 0 h 696"/>
                      <a:gd name="T12" fmla="*/ 0 w 693"/>
                      <a:gd name="T13" fmla="*/ 0 h 696"/>
                      <a:gd name="T14" fmla="*/ 0 w 693"/>
                      <a:gd name="T15" fmla="*/ 0 h 696"/>
                      <a:gd name="T16" fmla="*/ 0 w 693"/>
                      <a:gd name="T17" fmla="*/ 0 h 696"/>
                      <a:gd name="T18" fmla="*/ 0 w 693"/>
                      <a:gd name="T19" fmla="*/ 0 h 696"/>
                      <a:gd name="T20" fmla="*/ 0 w 693"/>
                      <a:gd name="T21" fmla="*/ 0 h 696"/>
                      <a:gd name="T22" fmla="*/ 0 w 693"/>
                      <a:gd name="T23" fmla="*/ 0 h 696"/>
                      <a:gd name="T24" fmla="*/ 0 w 693"/>
                      <a:gd name="T25" fmla="*/ 0 h 696"/>
                      <a:gd name="T26" fmla="*/ 0 w 693"/>
                      <a:gd name="T27" fmla="*/ 0 h 696"/>
                      <a:gd name="T28" fmla="*/ 0 w 693"/>
                      <a:gd name="T29" fmla="*/ 0 h 696"/>
                      <a:gd name="T30" fmla="*/ 0 w 693"/>
                      <a:gd name="T31" fmla="*/ 0 h 696"/>
                      <a:gd name="T32" fmla="*/ 0 w 693"/>
                      <a:gd name="T33" fmla="*/ 0 h 696"/>
                      <a:gd name="T34" fmla="*/ 0 w 693"/>
                      <a:gd name="T35" fmla="*/ 0 h 696"/>
                      <a:gd name="T36" fmla="*/ 0 w 693"/>
                      <a:gd name="T37" fmla="*/ 0 h 696"/>
                      <a:gd name="T38" fmla="*/ 0 w 693"/>
                      <a:gd name="T39" fmla="*/ 0 h 696"/>
                      <a:gd name="T40" fmla="*/ 0 w 693"/>
                      <a:gd name="T41" fmla="*/ 0 h 696"/>
                      <a:gd name="T42" fmla="*/ 0 w 693"/>
                      <a:gd name="T43" fmla="*/ 0 h 696"/>
                      <a:gd name="T44" fmla="*/ 0 w 693"/>
                      <a:gd name="T45" fmla="*/ 0 h 696"/>
                      <a:gd name="T46" fmla="*/ 0 w 693"/>
                      <a:gd name="T47" fmla="*/ 0 h 696"/>
                      <a:gd name="T48" fmla="*/ 0 w 693"/>
                      <a:gd name="T49" fmla="*/ 0 h 696"/>
                      <a:gd name="T50" fmla="*/ 0 w 693"/>
                      <a:gd name="T51" fmla="*/ 0 h 696"/>
                      <a:gd name="T52" fmla="*/ 0 w 693"/>
                      <a:gd name="T53" fmla="*/ 0 h 696"/>
                      <a:gd name="T54" fmla="*/ 0 w 693"/>
                      <a:gd name="T55" fmla="*/ 0 h 696"/>
                      <a:gd name="T56" fmla="*/ 0 w 693"/>
                      <a:gd name="T57" fmla="*/ 0 h 696"/>
                      <a:gd name="T58" fmla="*/ 0 w 693"/>
                      <a:gd name="T59" fmla="*/ 0 h 696"/>
                      <a:gd name="T60" fmla="*/ 0 w 693"/>
                      <a:gd name="T61" fmla="*/ 0 h 696"/>
                      <a:gd name="T62" fmla="*/ 0 w 693"/>
                      <a:gd name="T63" fmla="*/ 0 h 696"/>
                      <a:gd name="T64" fmla="*/ 0 w 693"/>
                      <a:gd name="T65" fmla="*/ 0 h 696"/>
                      <a:gd name="T66" fmla="*/ 0 w 693"/>
                      <a:gd name="T67" fmla="*/ 0 h 696"/>
                      <a:gd name="T68" fmla="*/ 0 w 693"/>
                      <a:gd name="T69" fmla="*/ 0 h 696"/>
                      <a:gd name="T70" fmla="*/ 0 w 693"/>
                      <a:gd name="T71" fmla="*/ 0 h 69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</a:gdLst>
                    <a:ahLst/>
                    <a:cxnLst>
                      <a:cxn ang="T72">
                        <a:pos x="T0" y="T1"/>
                      </a:cxn>
                      <a:cxn ang="T73">
                        <a:pos x="T2" y="T3"/>
                      </a:cxn>
                      <a:cxn ang="T74">
                        <a:pos x="T4" y="T5"/>
                      </a:cxn>
                      <a:cxn ang="T75">
                        <a:pos x="T6" y="T7"/>
                      </a:cxn>
                      <a:cxn ang="T76">
                        <a:pos x="T8" y="T9"/>
                      </a:cxn>
                      <a:cxn ang="T77">
                        <a:pos x="T10" y="T11"/>
                      </a:cxn>
                      <a:cxn ang="T78">
                        <a:pos x="T12" y="T13"/>
                      </a:cxn>
                      <a:cxn ang="T79">
                        <a:pos x="T14" y="T15"/>
                      </a:cxn>
                      <a:cxn ang="T80">
                        <a:pos x="T16" y="T17"/>
                      </a:cxn>
                      <a:cxn ang="T81">
                        <a:pos x="T18" y="T19"/>
                      </a:cxn>
                      <a:cxn ang="T82">
                        <a:pos x="T20" y="T21"/>
                      </a:cxn>
                      <a:cxn ang="T83">
                        <a:pos x="T22" y="T23"/>
                      </a:cxn>
                      <a:cxn ang="T84">
                        <a:pos x="T24" y="T25"/>
                      </a:cxn>
                      <a:cxn ang="T85">
                        <a:pos x="T26" y="T27"/>
                      </a:cxn>
                      <a:cxn ang="T86">
                        <a:pos x="T28" y="T29"/>
                      </a:cxn>
                      <a:cxn ang="T87">
                        <a:pos x="T30" y="T31"/>
                      </a:cxn>
                      <a:cxn ang="T88">
                        <a:pos x="T32" y="T33"/>
                      </a:cxn>
                      <a:cxn ang="T89">
                        <a:pos x="T34" y="T35"/>
                      </a:cxn>
                      <a:cxn ang="T90">
                        <a:pos x="T36" y="T37"/>
                      </a:cxn>
                      <a:cxn ang="T91">
                        <a:pos x="T38" y="T39"/>
                      </a:cxn>
                      <a:cxn ang="T92">
                        <a:pos x="T40" y="T41"/>
                      </a:cxn>
                      <a:cxn ang="T93">
                        <a:pos x="T42" y="T43"/>
                      </a:cxn>
                      <a:cxn ang="T94">
                        <a:pos x="T44" y="T45"/>
                      </a:cxn>
                      <a:cxn ang="T95">
                        <a:pos x="T46" y="T47"/>
                      </a:cxn>
                      <a:cxn ang="T96">
                        <a:pos x="T48" y="T49"/>
                      </a:cxn>
                      <a:cxn ang="T97">
                        <a:pos x="T50" y="T51"/>
                      </a:cxn>
                      <a:cxn ang="T98">
                        <a:pos x="T52" y="T53"/>
                      </a:cxn>
                      <a:cxn ang="T99">
                        <a:pos x="T54" y="T55"/>
                      </a:cxn>
                      <a:cxn ang="T100">
                        <a:pos x="T56" y="T57"/>
                      </a:cxn>
                      <a:cxn ang="T101">
                        <a:pos x="T58" y="T59"/>
                      </a:cxn>
                      <a:cxn ang="T102">
                        <a:pos x="T60" y="T61"/>
                      </a:cxn>
                      <a:cxn ang="T103">
                        <a:pos x="T62" y="T63"/>
                      </a:cxn>
                      <a:cxn ang="T104">
                        <a:pos x="T64" y="T65"/>
                      </a:cxn>
                      <a:cxn ang="T105">
                        <a:pos x="T66" y="T67"/>
                      </a:cxn>
                      <a:cxn ang="T106">
                        <a:pos x="T68" y="T69"/>
                      </a:cxn>
                      <a:cxn ang="T107">
                        <a:pos x="T70" y="T71"/>
                      </a:cxn>
                    </a:cxnLst>
                    <a:rect l="0" t="0" r="r" b="b"/>
                    <a:pathLst>
                      <a:path w="693" h="696">
                        <a:moveTo>
                          <a:pt x="541" y="460"/>
                        </a:moveTo>
                        <a:lnTo>
                          <a:pt x="473" y="464"/>
                        </a:lnTo>
                        <a:lnTo>
                          <a:pt x="441" y="452"/>
                        </a:lnTo>
                        <a:lnTo>
                          <a:pt x="393" y="452"/>
                        </a:lnTo>
                        <a:cubicBezTo>
                          <a:pt x="365" y="448"/>
                          <a:pt x="360" y="444"/>
                          <a:pt x="337" y="436"/>
                        </a:cubicBezTo>
                        <a:cubicBezTo>
                          <a:pt x="336" y="432"/>
                          <a:pt x="330" y="413"/>
                          <a:pt x="325" y="412"/>
                        </a:cubicBezTo>
                        <a:cubicBezTo>
                          <a:pt x="317" y="411"/>
                          <a:pt x="301" y="420"/>
                          <a:pt x="301" y="420"/>
                        </a:cubicBezTo>
                        <a:cubicBezTo>
                          <a:pt x="289" y="412"/>
                          <a:pt x="277" y="408"/>
                          <a:pt x="265" y="400"/>
                        </a:cubicBezTo>
                        <a:cubicBezTo>
                          <a:pt x="252" y="380"/>
                          <a:pt x="256" y="356"/>
                          <a:pt x="233" y="348"/>
                        </a:cubicBezTo>
                        <a:cubicBezTo>
                          <a:pt x="217" y="372"/>
                          <a:pt x="221" y="392"/>
                          <a:pt x="237" y="416"/>
                        </a:cubicBezTo>
                        <a:cubicBezTo>
                          <a:pt x="234" y="428"/>
                          <a:pt x="228" y="445"/>
                          <a:pt x="237" y="444"/>
                        </a:cubicBezTo>
                        <a:cubicBezTo>
                          <a:pt x="247" y="443"/>
                          <a:pt x="261" y="428"/>
                          <a:pt x="261" y="428"/>
                        </a:cubicBezTo>
                        <a:cubicBezTo>
                          <a:pt x="258" y="450"/>
                          <a:pt x="243" y="475"/>
                          <a:pt x="269" y="484"/>
                        </a:cubicBezTo>
                        <a:cubicBezTo>
                          <a:pt x="277" y="479"/>
                          <a:pt x="288" y="476"/>
                          <a:pt x="293" y="468"/>
                        </a:cubicBezTo>
                        <a:cubicBezTo>
                          <a:pt x="302" y="454"/>
                          <a:pt x="303" y="446"/>
                          <a:pt x="317" y="436"/>
                        </a:cubicBezTo>
                        <a:cubicBezTo>
                          <a:pt x="315" y="448"/>
                          <a:pt x="306" y="467"/>
                          <a:pt x="321" y="476"/>
                        </a:cubicBezTo>
                        <a:cubicBezTo>
                          <a:pt x="328" y="480"/>
                          <a:pt x="345" y="484"/>
                          <a:pt x="345" y="484"/>
                        </a:cubicBezTo>
                        <a:cubicBezTo>
                          <a:pt x="382" y="472"/>
                          <a:pt x="347" y="527"/>
                          <a:pt x="333" y="536"/>
                        </a:cubicBezTo>
                        <a:cubicBezTo>
                          <a:pt x="330" y="540"/>
                          <a:pt x="329" y="545"/>
                          <a:pt x="325" y="548"/>
                        </a:cubicBezTo>
                        <a:cubicBezTo>
                          <a:pt x="322" y="551"/>
                          <a:pt x="316" y="549"/>
                          <a:pt x="313" y="552"/>
                        </a:cubicBezTo>
                        <a:cubicBezTo>
                          <a:pt x="300" y="565"/>
                          <a:pt x="320" y="575"/>
                          <a:pt x="293" y="584"/>
                        </a:cubicBezTo>
                        <a:cubicBezTo>
                          <a:pt x="286" y="595"/>
                          <a:pt x="272" y="610"/>
                          <a:pt x="261" y="616"/>
                        </a:cubicBezTo>
                        <a:cubicBezTo>
                          <a:pt x="254" y="620"/>
                          <a:pt x="245" y="621"/>
                          <a:pt x="237" y="624"/>
                        </a:cubicBezTo>
                        <a:cubicBezTo>
                          <a:pt x="233" y="625"/>
                          <a:pt x="225" y="628"/>
                          <a:pt x="225" y="628"/>
                        </a:cubicBezTo>
                        <a:cubicBezTo>
                          <a:pt x="215" y="659"/>
                          <a:pt x="212" y="652"/>
                          <a:pt x="173" y="656"/>
                        </a:cubicBezTo>
                        <a:cubicBezTo>
                          <a:pt x="140" y="667"/>
                          <a:pt x="132" y="687"/>
                          <a:pt x="97" y="696"/>
                        </a:cubicBezTo>
                        <a:cubicBezTo>
                          <a:pt x="77" y="691"/>
                          <a:pt x="75" y="687"/>
                          <a:pt x="81" y="668"/>
                        </a:cubicBezTo>
                        <a:cubicBezTo>
                          <a:pt x="77" y="646"/>
                          <a:pt x="72" y="639"/>
                          <a:pt x="77" y="616"/>
                        </a:cubicBezTo>
                        <a:cubicBezTo>
                          <a:pt x="73" y="598"/>
                          <a:pt x="71" y="587"/>
                          <a:pt x="61" y="572"/>
                        </a:cubicBezTo>
                        <a:cubicBezTo>
                          <a:pt x="58" y="551"/>
                          <a:pt x="51" y="543"/>
                          <a:pt x="45" y="524"/>
                        </a:cubicBezTo>
                        <a:cubicBezTo>
                          <a:pt x="52" y="502"/>
                          <a:pt x="58" y="496"/>
                          <a:pt x="49" y="472"/>
                        </a:cubicBezTo>
                        <a:cubicBezTo>
                          <a:pt x="46" y="463"/>
                          <a:pt x="33" y="448"/>
                          <a:pt x="33" y="448"/>
                        </a:cubicBezTo>
                        <a:cubicBezTo>
                          <a:pt x="42" y="422"/>
                          <a:pt x="42" y="408"/>
                          <a:pt x="33" y="380"/>
                        </a:cubicBezTo>
                        <a:cubicBezTo>
                          <a:pt x="49" y="369"/>
                          <a:pt x="48" y="362"/>
                          <a:pt x="53" y="344"/>
                        </a:cubicBezTo>
                        <a:cubicBezTo>
                          <a:pt x="47" y="327"/>
                          <a:pt x="49" y="308"/>
                          <a:pt x="33" y="332"/>
                        </a:cubicBezTo>
                        <a:cubicBezTo>
                          <a:pt x="40" y="353"/>
                          <a:pt x="29" y="374"/>
                          <a:pt x="17" y="392"/>
                        </a:cubicBezTo>
                        <a:cubicBezTo>
                          <a:pt x="6" y="360"/>
                          <a:pt x="10" y="340"/>
                          <a:pt x="13" y="304"/>
                        </a:cubicBezTo>
                        <a:cubicBezTo>
                          <a:pt x="44" y="314"/>
                          <a:pt x="54" y="289"/>
                          <a:pt x="81" y="280"/>
                        </a:cubicBezTo>
                        <a:cubicBezTo>
                          <a:pt x="94" y="261"/>
                          <a:pt x="85" y="242"/>
                          <a:pt x="105" y="228"/>
                        </a:cubicBezTo>
                        <a:cubicBezTo>
                          <a:pt x="108" y="220"/>
                          <a:pt x="110" y="212"/>
                          <a:pt x="113" y="204"/>
                        </a:cubicBezTo>
                        <a:cubicBezTo>
                          <a:pt x="116" y="196"/>
                          <a:pt x="89" y="196"/>
                          <a:pt x="89" y="196"/>
                        </a:cubicBezTo>
                        <a:cubicBezTo>
                          <a:pt x="81" y="221"/>
                          <a:pt x="58" y="211"/>
                          <a:pt x="37" y="204"/>
                        </a:cubicBezTo>
                        <a:cubicBezTo>
                          <a:pt x="33" y="207"/>
                          <a:pt x="30" y="213"/>
                          <a:pt x="25" y="212"/>
                        </a:cubicBezTo>
                        <a:cubicBezTo>
                          <a:pt x="16" y="210"/>
                          <a:pt x="1" y="196"/>
                          <a:pt x="1" y="196"/>
                        </a:cubicBezTo>
                        <a:cubicBezTo>
                          <a:pt x="4" y="186"/>
                          <a:pt x="4" y="174"/>
                          <a:pt x="9" y="164"/>
                        </a:cubicBezTo>
                        <a:cubicBezTo>
                          <a:pt x="13" y="155"/>
                          <a:pt x="25" y="140"/>
                          <a:pt x="25" y="140"/>
                        </a:cubicBezTo>
                        <a:cubicBezTo>
                          <a:pt x="0" y="132"/>
                          <a:pt x="25" y="128"/>
                          <a:pt x="37" y="124"/>
                        </a:cubicBezTo>
                        <a:cubicBezTo>
                          <a:pt x="58" y="131"/>
                          <a:pt x="75" y="116"/>
                          <a:pt x="97" y="112"/>
                        </a:cubicBezTo>
                        <a:cubicBezTo>
                          <a:pt x="135" y="87"/>
                          <a:pt x="159" y="122"/>
                          <a:pt x="197" y="132"/>
                        </a:cubicBezTo>
                        <a:cubicBezTo>
                          <a:pt x="205" y="129"/>
                          <a:pt x="213" y="127"/>
                          <a:pt x="221" y="124"/>
                        </a:cubicBezTo>
                        <a:cubicBezTo>
                          <a:pt x="225" y="123"/>
                          <a:pt x="226" y="147"/>
                          <a:pt x="233" y="120"/>
                        </a:cubicBezTo>
                        <a:lnTo>
                          <a:pt x="229" y="64"/>
                        </a:lnTo>
                        <a:lnTo>
                          <a:pt x="209" y="40"/>
                        </a:lnTo>
                        <a:cubicBezTo>
                          <a:pt x="243" y="21"/>
                          <a:pt x="240" y="21"/>
                          <a:pt x="261" y="0"/>
                        </a:cubicBezTo>
                        <a:cubicBezTo>
                          <a:pt x="297" y="16"/>
                          <a:pt x="333" y="32"/>
                          <a:pt x="369" y="48"/>
                        </a:cubicBezTo>
                        <a:cubicBezTo>
                          <a:pt x="373" y="50"/>
                          <a:pt x="361" y="44"/>
                          <a:pt x="357" y="44"/>
                        </a:cubicBezTo>
                        <a:cubicBezTo>
                          <a:pt x="349" y="45"/>
                          <a:pt x="333" y="52"/>
                          <a:pt x="333" y="52"/>
                        </a:cubicBezTo>
                        <a:cubicBezTo>
                          <a:pt x="322" y="68"/>
                          <a:pt x="318" y="71"/>
                          <a:pt x="329" y="88"/>
                        </a:cubicBezTo>
                        <a:cubicBezTo>
                          <a:pt x="308" y="119"/>
                          <a:pt x="323" y="118"/>
                          <a:pt x="333" y="148"/>
                        </a:cubicBezTo>
                        <a:cubicBezTo>
                          <a:pt x="320" y="157"/>
                          <a:pt x="314" y="167"/>
                          <a:pt x="301" y="176"/>
                        </a:cubicBezTo>
                        <a:cubicBezTo>
                          <a:pt x="306" y="213"/>
                          <a:pt x="303" y="213"/>
                          <a:pt x="337" y="220"/>
                        </a:cubicBezTo>
                        <a:cubicBezTo>
                          <a:pt x="358" y="216"/>
                          <a:pt x="368" y="214"/>
                          <a:pt x="361" y="192"/>
                        </a:cubicBezTo>
                        <a:cubicBezTo>
                          <a:pt x="362" y="177"/>
                          <a:pt x="362" y="162"/>
                          <a:pt x="365" y="148"/>
                        </a:cubicBezTo>
                        <a:cubicBezTo>
                          <a:pt x="366" y="143"/>
                          <a:pt x="369" y="133"/>
                          <a:pt x="373" y="136"/>
                        </a:cubicBezTo>
                        <a:cubicBezTo>
                          <a:pt x="379" y="140"/>
                          <a:pt x="376" y="149"/>
                          <a:pt x="377" y="156"/>
                        </a:cubicBezTo>
                        <a:cubicBezTo>
                          <a:pt x="404" y="147"/>
                          <a:pt x="409" y="116"/>
                          <a:pt x="417" y="92"/>
                        </a:cubicBezTo>
                        <a:cubicBezTo>
                          <a:pt x="422" y="76"/>
                          <a:pt x="453" y="74"/>
                          <a:pt x="465" y="72"/>
                        </a:cubicBezTo>
                        <a:cubicBezTo>
                          <a:pt x="472" y="92"/>
                          <a:pt x="477" y="93"/>
                          <a:pt x="497" y="88"/>
                        </a:cubicBezTo>
                        <a:cubicBezTo>
                          <a:pt x="512" y="78"/>
                          <a:pt x="515" y="74"/>
                          <a:pt x="509" y="56"/>
                        </a:cubicBezTo>
                        <a:cubicBezTo>
                          <a:pt x="523" y="46"/>
                          <a:pt x="517" y="46"/>
                          <a:pt x="529" y="52"/>
                        </a:cubicBezTo>
                        <a:lnTo>
                          <a:pt x="693" y="72"/>
                        </a:lnTo>
                        <a:lnTo>
                          <a:pt x="541" y="460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8" name="Freeform 62"/>
                  <p:cNvSpPr>
                    <a:spLocks/>
                  </p:cNvSpPr>
                  <p:nvPr/>
                </p:nvSpPr>
                <p:spPr bwMode="ltGray">
                  <a:xfrm>
                    <a:off x="1173" y="247"/>
                    <a:ext cx="591" cy="95"/>
                  </a:xfrm>
                  <a:custGeom>
                    <a:avLst/>
                    <a:gdLst>
                      <a:gd name="T0" fmla="*/ 9 w 931"/>
                      <a:gd name="T1" fmla="*/ 0 h 149"/>
                      <a:gd name="T2" fmla="*/ 2 w 931"/>
                      <a:gd name="T3" fmla="*/ 1 h 149"/>
                      <a:gd name="T4" fmla="*/ 1 w 931"/>
                      <a:gd name="T5" fmla="*/ 1 h 149"/>
                      <a:gd name="T6" fmla="*/ 1 w 931"/>
                      <a:gd name="T7" fmla="*/ 1 h 149"/>
                      <a:gd name="T8" fmla="*/ 1 w 931"/>
                      <a:gd name="T9" fmla="*/ 1 h 149"/>
                      <a:gd name="T10" fmla="*/ 0 w 931"/>
                      <a:gd name="T11" fmla="*/ 1 h 149"/>
                      <a:gd name="T12" fmla="*/ 1 w 931"/>
                      <a:gd name="T13" fmla="*/ 1 h 149"/>
                      <a:gd name="T14" fmla="*/ 1 w 931"/>
                      <a:gd name="T15" fmla="*/ 1 h 149"/>
                      <a:gd name="T16" fmla="*/ 1 w 931"/>
                      <a:gd name="T17" fmla="*/ 1 h 149"/>
                      <a:gd name="T18" fmla="*/ 2 w 931"/>
                      <a:gd name="T19" fmla="*/ 1 h 149"/>
                      <a:gd name="T20" fmla="*/ 3 w 931"/>
                      <a:gd name="T21" fmla="*/ 1 h 149"/>
                      <a:gd name="T22" fmla="*/ 3 w 931"/>
                      <a:gd name="T23" fmla="*/ 1 h 149"/>
                      <a:gd name="T24" fmla="*/ 2 w 931"/>
                      <a:gd name="T25" fmla="*/ 1 h 149"/>
                      <a:gd name="T26" fmla="*/ 3 w 931"/>
                      <a:gd name="T27" fmla="*/ 1 h 149"/>
                      <a:gd name="T28" fmla="*/ 3 w 931"/>
                      <a:gd name="T29" fmla="*/ 1 h 149"/>
                      <a:gd name="T30" fmla="*/ 3 w 931"/>
                      <a:gd name="T31" fmla="*/ 1 h 149"/>
                      <a:gd name="T32" fmla="*/ 3 w 931"/>
                      <a:gd name="T33" fmla="*/ 1 h 149"/>
                      <a:gd name="T34" fmla="*/ 3 w 931"/>
                      <a:gd name="T35" fmla="*/ 1 h 149"/>
                      <a:gd name="T36" fmla="*/ 3 w 931"/>
                      <a:gd name="T37" fmla="*/ 1 h 149"/>
                      <a:gd name="T38" fmla="*/ 3 w 931"/>
                      <a:gd name="T39" fmla="*/ 1 h 149"/>
                      <a:gd name="T40" fmla="*/ 3 w 931"/>
                      <a:gd name="T41" fmla="*/ 2 h 149"/>
                      <a:gd name="T42" fmla="*/ 3 w 931"/>
                      <a:gd name="T43" fmla="*/ 1 h 149"/>
                      <a:gd name="T44" fmla="*/ 4 w 931"/>
                      <a:gd name="T45" fmla="*/ 1 h 149"/>
                      <a:gd name="T46" fmla="*/ 4 w 931"/>
                      <a:gd name="T47" fmla="*/ 1 h 149"/>
                      <a:gd name="T48" fmla="*/ 4 w 931"/>
                      <a:gd name="T49" fmla="*/ 1 h 149"/>
                      <a:gd name="T50" fmla="*/ 4 w 931"/>
                      <a:gd name="T51" fmla="*/ 1 h 149"/>
                      <a:gd name="T52" fmla="*/ 5 w 931"/>
                      <a:gd name="T53" fmla="*/ 1 h 149"/>
                      <a:gd name="T54" fmla="*/ 4 w 931"/>
                      <a:gd name="T55" fmla="*/ 1 h 149"/>
                      <a:gd name="T56" fmla="*/ 5 w 931"/>
                      <a:gd name="T57" fmla="*/ 1 h 149"/>
                      <a:gd name="T58" fmla="*/ 6 w 931"/>
                      <a:gd name="T59" fmla="*/ 1 h 149"/>
                      <a:gd name="T60" fmla="*/ 6 w 931"/>
                      <a:gd name="T61" fmla="*/ 1 h 149"/>
                      <a:gd name="T62" fmla="*/ 6 w 931"/>
                      <a:gd name="T63" fmla="*/ 1 h 149"/>
                      <a:gd name="T64" fmla="*/ 6 w 931"/>
                      <a:gd name="T65" fmla="*/ 1 h 149"/>
                      <a:gd name="T66" fmla="*/ 6 w 931"/>
                      <a:gd name="T67" fmla="*/ 1 h 149"/>
                      <a:gd name="T68" fmla="*/ 7 w 931"/>
                      <a:gd name="T69" fmla="*/ 1 h 149"/>
                      <a:gd name="T70" fmla="*/ 7 w 931"/>
                      <a:gd name="T71" fmla="*/ 1 h 149"/>
                      <a:gd name="T72" fmla="*/ 8 w 931"/>
                      <a:gd name="T73" fmla="*/ 1 h 149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</a:gdLst>
                    <a:ahLst/>
                    <a:cxnLst>
                      <a:cxn ang="T74">
                        <a:pos x="T0" y="T1"/>
                      </a:cxn>
                      <a:cxn ang="T75">
                        <a:pos x="T2" y="T3"/>
                      </a:cxn>
                      <a:cxn ang="T76">
                        <a:pos x="T4" y="T5"/>
                      </a:cxn>
                      <a:cxn ang="T77">
                        <a:pos x="T6" y="T7"/>
                      </a:cxn>
                      <a:cxn ang="T78">
                        <a:pos x="T8" y="T9"/>
                      </a:cxn>
                      <a:cxn ang="T79">
                        <a:pos x="T10" y="T11"/>
                      </a:cxn>
                      <a:cxn ang="T80">
                        <a:pos x="T12" y="T13"/>
                      </a:cxn>
                      <a:cxn ang="T81">
                        <a:pos x="T14" y="T15"/>
                      </a:cxn>
                      <a:cxn ang="T82">
                        <a:pos x="T16" y="T17"/>
                      </a:cxn>
                      <a:cxn ang="T83">
                        <a:pos x="T18" y="T19"/>
                      </a:cxn>
                      <a:cxn ang="T84">
                        <a:pos x="T20" y="T21"/>
                      </a:cxn>
                      <a:cxn ang="T85">
                        <a:pos x="T22" y="T23"/>
                      </a:cxn>
                      <a:cxn ang="T86">
                        <a:pos x="T24" y="T25"/>
                      </a:cxn>
                      <a:cxn ang="T87">
                        <a:pos x="T26" y="T27"/>
                      </a:cxn>
                      <a:cxn ang="T88">
                        <a:pos x="T28" y="T29"/>
                      </a:cxn>
                      <a:cxn ang="T89">
                        <a:pos x="T30" y="T31"/>
                      </a:cxn>
                      <a:cxn ang="T90">
                        <a:pos x="T32" y="T33"/>
                      </a:cxn>
                      <a:cxn ang="T91">
                        <a:pos x="T34" y="T35"/>
                      </a:cxn>
                      <a:cxn ang="T92">
                        <a:pos x="T36" y="T37"/>
                      </a:cxn>
                      <a:cxn ang="T93">
                        <a:pos x="T38" y="T39"/>
                      </a:cxn>
                      <a:cxn ang="T94">
                        <a:pos x="T40" y="T41"/>
                      </a:cxn>
                      <a:cxn ang="T95">
                        <a:pos x="T42" y="T43"/>
                      </a:cxn>
                      <a:cxn ang="T96">
                        <a:pos x="T44" y="T45"/>
                      </a:cxn>
                      <a:cxn ang="T97">
                        <a:pos x="T46" y="T47"/>
                      </a:cxn>
                      <a:cxn ang="T98">
                        <a:pos x="T48" y="T49"/>
                      </a:cxn>
                      <a:cxn ang="T99">
                        <a:pos x="T50" y="T51"/>
                      </a:cxn>
                      <a:cxn ang="T100">
                        <a:pos x="T52" y="T53"/>
                      </a:cxn>
                      <a:cxn ang="T101">
                        <a:pos x="T54" y="T55"/>
                      </a:cxn>
                      <a:cxn ang="T102">
                        <a:pos x="T56" y="T57"/>
                      </a:cxn>
                      <a:cxn ang="T103">
                        <a:pos x="T58" y="T59"/>
                      </a:cxn>
                      <a:cxn ang="T104">
                        <a:pos x="T60" y="T61"/>
                      </a:cxn>
                      <a:cxn ang="T105">
                        <a:pos x="T62" y="T63"/>
                      </a:cxn>
                      <a:cxn ang="T106">
                        <a:pos x="T64" y="T65"/>
                      </a:cxn>
                      <a:cxn ang="T107">
                        <a:pos x="T66" y="T67"/>
                      </a:cxn>
                      <a:cxn ang="T108">
                        <a:pos x="T68" y="T69"/>
                      </a:cxn>
                      <a:cxn ang="T109">
                        <a:pos x="T70" y="T71"/>
                      </a:cxn>
                      <a:cxn ang="T110">
                        <a:pos x="T72" y="T73"/>
                      </a:cxn>
                    </a:cxnLst>
                    <a:rect l="0" t="0" r="r" b="b"/>
                    <a:pathLst>
                      <a:path w="931" h="149">
                        <a:moveTo>
                          <a:pt x="794" y="84"/>
                        </a:moveTo>
                        <a:cubicBezTo>
                          <a:pt x="813" y="72"/>
                          <a:pt x="931" y="14"/>
                          <a:pt x="825" y="0"/>
                        </a:cubicBezTo>
                        <a:lnTo>
                          <a:pt x="159" y="0"/>
                        </a:lnTo>
                        <a:cubicBezTo>
                          <a:pt x="149" y="12"/>
                          <a:pt x="162" y="18"/>
                          <a:pt x="143" y="29"/>
                        </a:cubicBezTo>
                        <a:cubicBezTo>
                          <a:pt x="130" y="44"/>
                          <a:pt x="133" y="39"/>
                          <a:pt x="116" y="48"/>
                        </a:cubicBezTo>
                        <a:cubicBezTo>
                          <a:pt x="108" y="46"/>
                          <a:pt x="100" y="44"/>
                          <a:pt x="91" y="42"/>
                        </a:cubicBezTo>
                        <a:cubicBezTo>
                          <a:pt x="89" y="41"/>
                          <a:pt x="83" y="40"/>
                          <a:pt x="83" y="40"/>
                        </a:cubicBezTo>
                        <a:cubicBezTo>
                          <a:pt x="76" y="40"/>
                          <a:pt x="68" y="39"/>
                          <a:pt x="62" y="42"/>
                        </a:cubicBezTo>
                        <a:cubicBezTo>
                          <a:pt x="54" y="45"/>
                          <a:pt x="46" y="61"/>
                          <a:pt x="38" y="67"/>
                        </a:cubicBezTo>
                        <a:cubicBezTo>
                          <a:pt x="32" y="71"/>
                          <a:pt x="27" y="74"/>
                          <a:pt x="22" y="77"/>
                        </a:cubicBezTo>
                        <a:cubicBezTo>
                          <a:pt x="16" y="81"/>
                          <a:pt x="5" y="86"/>
                          <a:pt x="5" y="86"/>
                        </a:cubicBezTo>
                        <a:cubicBezTo>
                          <a:pt x="9" y="95"/>
                          <a:pt x="7" y="97"/>
                          <a:pt x="0" y="105"/>
                        </a:cubicBezTo>
                        <a:cubicBezTo>
                          <a:pt x="17" y="107"/>
                          <a:pt x="22" y="107"/>
                          <a:pt x="16" y="120"/>
                        </a:cubicBezTo>
                        <a:cubicBezTo>
                          <a:pt x="27" y="122"/>
                          <a:pt x="48" y="116"/>
                          <a:pt x="59" y="115"/>
                        </a:cubicBezTo>
                        <a:cubicBezTo>
                          <a:pt x="71" y="112"/>
                          <a:pt x="73" y="117"/>
                          <a:pt x="83" y="111"/>
                        </a:cubicBezTo>
                        <a:cubicBezTo>
                          <a:pt x="89" y="96"/>
                          <a:pt x="83" y="100"/>
                          <a:pt x="97" y="96"/>
                        </a:cubicBezTo>
                        <a:cubicBezTo>
                          <a:pt x="100" y="94"/>
                          <a:pt x="103" y="93"/>
                          <a:pt x="105" y="90"/>
                        </a:cubicBezTo>
                        <a:cubicBezTo>
                          <a:pt x="106" y="88"/>
                          <a:pt x="106" y="85"/>
                          <a:pt x="108" y="84"/>
                        </a:cubicBezTo>
                        <a:cubicBezTo>
                          <a:pt x="112" y="80"/>
                          <a:pt x="140" y="69"/>
                          <a:pt x="148" y="67"/>
                        </a:cubicBezTo>
                        <a:cubicBezTo>
                          <a:pt x="160" y="52"/>
                          <a:pt x="153" y="56"/>
                          <a:pt x="167" y="52"/>
                        </a:cubicBezTo>
                        <a:cubicBezTo>
                          <a:pt x="178" y="55"/>
                          <a:pt x="179" y="62"/>
                          <a:pt x="191" y="58"/>
                        </a:cubicBezTo>
                        <a:cubicBezTo>
                          <a:pt x="199" y="52"/>
                          <a:pt x="206" y="51"/>
                          <a:pt x="215" y="46"/>
                        </a:cubicBezTo>
                        <a:cubicBezTo>
                          <a:pt x="226" y="58"/>
                          <a:pt x="217" y="46"/>
                          <a:pt x="223" y="69"/>
                        </a:cubicBezTo>
                        <a:cubicBezTo>
                          <a:pt x="226" y="79"/>
                          <a:pt x="233" y="85"/>
                          <a:pt x="237" y="94"/>
                        </a:cubicBezTo>
                        <a:cubicBezTo>
                          <a:pt x="227" y="100"/>
                          <a:pt x="229" y="104"/>
                          <a:pt x="218" y="107"/>
                        </a:cubicBezTo>
                        <a:cubicBezTo>
                          <a:pt x="207" y="120"/>
                          <a:pt x="203" y="113"/>
                          <a:pt x="188" y="109"/>
                        </a:cubicBezTo>
                        <a:cubicBezTo>
                          <a:pt x="191" y="117"/>
                          <a:pt x="200" y="127"/>
                          <a:pt x="210" y="132"/>
                        </a:cubicBezTo>
                        <a:cubicBezTo>
                          <a:pt x="218" y="114"/>
                          <a:pt x="211" y="122"/>
                          <a:pt x="231" y="113"/>
                        </a:cubicBezTo>
                        <a:cubicBezTo>
                          <a:pt x="237" y="111"/>
                          <a:pt x="248" y="105"/>
                          <a:pt x="248" y="105"/>
                        </a:cubicBezTo>
                        <a:cubicBezTo>
                          <a:pt x="248" y="100"/>
                          <a:pt x="246" y="94"/>
                          <a:pt x="250" y="90"/>
                        </a:cubicBezTo>
                        <a:cubicBezTo>
                          <a:pt x="253" y="88"/>
                          <a:pt x="254" y="96"/>
                          <a:pt x="258" y="96"/>
                        </a:cubicBezTo>
                        <a:cubicBezTo>
                          <a:pt x="262" y="97"/>
                          <a:pt x="264" y="94"/>
                          <a:pt x="266" y="92"/>
                        </a:cubicBezTo>
                        <a:cubicBezTo>
                          <a:pt x="262" y="82"/>
                          <a:pt x="252" y="77"/>
                          <a:pt x="248" y="67"/>
                        </a:cubicBezTo>
                        <a:cubicBezTo>
                          <a:pt x="250" y="63"/>
                          <a:pt x="255" y="58"/>
                          <a:pt x="253" y="54"/>
                        </a:cubicBezTo>
                        <a:cubicBezTo>
                          <a:pt x="251" y="50"/>
                          <a:pt x="248" y="42"/>
                          <a:pt x="248" y="42"/>
                        </a:cubicBezTo>
                        <a:cubicBezTo>
                          <a:pt x="256" y="32"/>
                          <a:pt x="259" y="35"/>
                          <a:pt x="266" y="44"/>
                        </a:cubicBezTo>
                        <a:cubicBezTo>
                          <a:pt x="270" y="56"/>
                          <a:pt x="276" y="61"/>
                          <a:pt x="285" y="71"/>
                        </a:cubicBezTo>
                        <a:cubicBezTo>
                          <a:pt x="281" y="81"/>
                          <a:pt x="289" y="82"/>
                          <a:pt x="277" y="88"/>
                        </a:cubicBezTo>
                        <a:cubicBezTo>
                          <a:pt x="262" y="106"/>
                          <a:pt x="278" y="83"/>
                          <a:pt x="274" y="101"/>
                        </a:cubicBezTo>
                        <a:cubicBezTo>
                          <a:pt x="274" y="105"/>
                          <a:pt x="268" y="109"/>
                          <a:pt x="266" y="113"/>
                        </a:cubicBezTo>
                        <a:cubicBezTo>
                          <a:pt x="270" y="122"/>
                          <a:pt x="268" y="125"/>
                          <a:pt x="261" y="132"/>
                        </a:cubicBezTo>
                        <a:cubicBezTo>
                          <a:pt x="268" y="149"/>
                          <a:pt x="282" y="134"/>
                          <a:pt x="296" y="130"/>
                        </a:cubicBezTo>
                        <a:cubicBezTo>
                          <a:pt x="299" y="122"/>
                          <a:pt x="295" y="119"/>
                          <a:pt x="299" y="111"/>
                        </a:cubicBezTo>
                        <a:cubicBezTo>
                          <a:pt x="296" y="105"/>
                          <a:pt x="288" y="97"/>
                          <a:pt x="299" y="92"/>
                        </a:cubicBezTo>
                        <a:cubicBezTo>
                          <a:pt x="303" y="90"/>
                          <a:pt x="315" y="88"/>
                          <a:pt x="315" y="88"/>
                        </a:cubicBezTo>
                        <a:cubicBezTo>
                          <a:pt x="326" y="91"/>
                          <a:pt x="325" y="95"/>
                          <a:pt x="331" y="103"/>
                        </a:cubicBezTo>
                        <a:cubicBezTo>
                          <a:pt x="339" y="84"/>
                          <a:pt x="331" y="90"/>
                          <a:pt x="361" y="92"/>
                        </a:cubicBezTo>
                        <a:cubicBezTo>
                          <a:pt x="355" y="76"/>
                          <a:pt x="365" y="76"/>
                          <a:pt x="382" y="73"/>
                        </a:cubicBezTo>
                        <a:cubicBezTo>
                          <a:pt x="383" y="71"/>
                          <a:pt x="387" y="57"/>
                          <a:pt x="393" y="54"/>
                        </a:cubicBezTo>
                        <a:cubicBezTo>
                          <a:pt x="398" y="52"/>
                          <a:pt x="409" y="50"/>
                          <a:pt x="409" y="50"/>
                        </a:cubicBezTo>
                        <a:cubicBezTo>
                          <a:pt x="430" y="54"/>
                          <a:pt x="413" y="58"/>
                          <a:pt x="431" y="63"/>
                        </a:cubicBezTo>
                        <a:cubicBezTo>
                          <a:pt x="433" y="61"/>
                          <a:pt x="435" y="57"/>
                          <a:pt x="439" y="56"/>
                        </a:cubicBezTo>
                        <a:cubicBezTo>
                          <a:pt x="445" y="55"/>
                          <a:pt x="452" y="61"/>
                          <a:pt x="457" y="58"/>
                        </a:cubicBezTo>
                        <a:cubicBezTo>
                          <a:pt x="461" y="57"/>
                          <a:pt x="457" y="52"/>
                          <a:pt x="455" y="50"/>
                        </a:cubicBezTo>
                        <a:cubicBezTo>
                          <a:pt x="451" y="47"/>
                          <a:pt x="444" y="47"/>
                          <a:pt x="439" y="46"/>
                        </a:cubicBezTo>
                        <a:cubicBezTo>
                          <a:pt x="436" y="45"/>
                          <a:pt x="431" y="44"/>
                          <a:pt x="431" y="44"/>
                        </a:cubicBezTo>
                        <a:cubicBezTo>
                          <a:pt x="440" y="38"/>
                          <a:pt x="443" y="36"/>
                          <a:pt x="455" y="40"/>
                        </a:cubicBezTo>
                        <a:cubicBezTo>
                          <a:pt x="461" y="38"/>
                          <a:pt x="467" y="35"/>
                          <a:pt x="474" y="35"/>
                        </a:cubicBezTo>
                        <a:cubicBezTo>
                          <a:pt x="483" y="36"/>
                          <a:pt x="511" y="43"/>
                          <a:pt x="519" y="46"/>
                        </a:cubicBezTo>
                        <a:cubicBezTo>
                          <a:pt x="527" y="49"/>
                          <a:pt x="544" y="54"/>
                          <a:pt x="544" y="54"/>
                        </a:cubicBezTo>
                        <a:cubicBezTo>
                          <a:pt x="548" y="54"/>
                          <a:pt x="560" y="52"/>
                          <a:pt x="565" y="50"/>
                        </a:cubicBezTo>
                        <a:cubicBezTo>
                          <a:pt x="570" y="47"/>
                          <a:pt x="581" y="42"/>
                          <a:pt x="581" y="42"/>
                        </a:cubicBezTo>
                        <a:cubicBezTo>
                          <a:pt x="585" y="42"/>
                          <a:pt x="598" y="44"/>
                          <a:pt x="600" y="48"/>
                        </a:cubicBezTo>
                        <a:cubicBezTo>
                          <a:pt x="603" y="55"/>
                          <a:pt x="589" y="61"/>
                          <a:pt x="584" y="63"/>
                        </a:cubicBezTo>
                        <a:cubicBezTo>
                          <a:pt x="576" y="69"/>
                          <a:pt x="568" y="69"/>
                          <a:pt x="565" y="77"/>
                        </a:cubicBezTo>
                        <a:cubicBezTo>
                          <a:pt x="568" y="86"/>
                          <a:pt x="564" y="92"/>
                          <a:pt x="568" y="101"/>
                        </a:cubicBezTo>
                        <a:cubicBezTo>
                          <a:pt x="574" y="93"/>
                          <a:pt x="577" y="91"/>
                          <a:pt x="589" y="94"/>
                        </a:cubicBezTo>
                        <a:cubicBezTo>
                          <a:pt x="595" y="108"/>
                          <a:pt x="602" y="93"/>
                          <a:pt x="611" y="88"/>
                        </a:cubicBezTo>
                        <a:cubicBezTo>
                          <a:pt x="613" y="86"/>
                          <a:pt x="613" y="83"/>
                          <a:pt x="616" y="82"/>
                        </a:cubicBezTo>
                        <a:cubicBezTo>
                          <a:pt x="618" y="80"/>
                          <a:pt x="622" y="81"/>
                          <a:pt x="624" y="80"/>
                        </a:cubicBezTo>
                        <a:cubicBezTo>
                          <a:pt x="626" y="78"/>
                          <a:pt x="626" y="75"/>
                          <a:pt x="627" y="73"/>
                        </a:cubicBezTo>
                        <a:cubicBezTo>
                          <a:pt x="632" y="65"/>
                          <a:pt x="638" y="63"/>
                          <a:pt x="648" y="61"/>
                        </a:cubicBezTo>
                        <a:cubicBezTo>
                          <a:pt x="664" y="62"/>
                          <a:pt x="684" y="69"/>
                          <a:pt x="700" y="69"/>
                        </a:cubicBezTo>
                        <a:lnTo>
                          <a:pt x="794" y="8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9" name="Freeform 63"/>
                  <p:cNvSpPr>
                    <a:spLocks/>
                  </p:cNvSpPr>
                  <p:nvPr/>
                </p:nvSpPr>
                <p:spPr bwMode="ltGray">
                  <a:xfrm>
                    <a:off x="1293" y="282"/>
                    <a:ext cx="13" cy="10"/>
                  </a:xfrm>
                  <a:custGeom>
                    <a:avLst/>
                    <a:gdLst>
                      <a:gd name="T0" fmla="*/ 0 w 31"/>
                      <a:gd name="T1" fmla="*/ 0 h 30"/>
                      <a:gd name="T2" fmla="*/ 0 w 31"/>
                      <a:gd name="T3" fmla="*/ 0 h 30"/>
                      <a:gd name="T4" fmla="*/ 0 w 31"/>
                      <a:gd name="T5" fmla="*/ 0 h 30"/>
                      <a:gd name="T6" fmla="*/ 0 w 31"/>
                      <a:gd name="T7" fmla="*/ 0 h 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31" h="30">
                        <a:moveTo>
                          <a:pt x="3" y="28"/>
                        </a:moveTo>
                        <a:cubicBezTo>
                          <a:pt x="8" y="8"/>
                          <a:pt x="12" y="6"/>
                          <a:pt x="31" y="0"/>
                        </a:cubicBezTo>
                        <a:cubicBezTo>
                          <a:pt x="29" y="5"/>
                          <a:pt x="25" y="22"/>
                          <a:pt x="19" y="24"/>
                        </a:cubicBezTo>
                        <a:cubicBezTo>
                          <a:pt x="0" y="30"/>
                          <a:pt x="3" y="9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80" name="Freeform 64"/>
                  <p:cNvSpPr>
                    <a:spLocks/>
                  </p:cNvSpPr>
                  <p:nvPr/>
                </p:nvSpPr>
                <p:spPr bwMode="ltGray">
                  <a:xfrm>
                    <a:off x="1278" y="296"/>
                    <a:ext cx="19" cy="11"/>
                  </a:xfrm>
                  <a:custGeom>
                    <a:avLst/>
                    <a:gdLst>
                      <a:gd name="T0" fmla="*/ 0 w 44"/>
                      <a:gd name="T1" fmla="*/ 0 h 32"/>
                      <a:gd name="T2" fmla="*/ 0 w 44"/>
                      <a:gd name="T3" fmla="*/ 0 h 32"/>
                      <a:gd name="T4" fmla="*/ 0 w 44"/>
                      <a:gd name="T5" fmla="*/ 0 h 32"/>
                      <a:gd name="T6" fmla="*/ 0 w 44"/>
                      <a:gd name="T7" fmla="*/ 0 h 32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44" h="32">
                        <a:moveTo>
                          <a:pt x="6" y="32"/>
                        </a:moveTo>
                        <a:cubicBezTo>
                          <a:pt x="0" y="14"/>
                          <a:pt x="7" y="10"/>
                          <a:pt x="22" y="0"/>
                        </a:cubicBezTo>
                        <a:cubicBezTo>
                          <a:pt x="27" y="1"/>
                          <a:pt x="35" y="0"/>
                          <a:pt x="38" y="4"/>
                        </a:cubicBezTo>
                        <a:cubicBezTo>
                          <a:pt x="44" y="13"/>
                          <a:pt x="16" y="32"/>
                          <a:pt x="6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81" name="Freeform 65"/>
                  <p:cNvSpPr>
                    <a:spLocks/>
                  </p:cNvSpPr>
                  <p:nvPr/>
                </p:nvSpPr>
                <p:spPr bwMode="ltGray">
                  <a:xfrm>
                    <a:off x="1340" y="337"/>
                    <a:ext cx="32" cy="6"/>
                  </a:xfrm>
                  <a:custGeom>
                    <a:avLst/>
                    <a:gdLst>
                      <a:gd name="T0" fmla="*/ 0 w 76"/>
                      <a:gd name="T1" fmla="*/ 0 h 18"/>
                      <a:gd name="T2" fmla="*/ 0 w 76"/>
                      <a:gd name="T3" fmla="*/ 0 h 18"/>
                      <a:gd name="T4" fmla="*/ 0 w 76"/>
                      <a:gd name="T5" fmla="*/ 0 h 18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76" h="18">
                        <a:moveTo>
                          <a:pt x="37" y="18"/>
                        </a:moveTo>
                        <a:cubicBezTo>
                          <a:pt x="25" y="14"/>
                          <a:pt x="0" y="10"/>
                          <a:pt x="25" y="2"/>
                        </a:cubicBezTo>
                        <a:cubicBezTo>
                          <a:pt x="76" y="9"/>
                          <a:pt x="46" y="0"/>
                          <a:pt x="37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82" name="Freeform 66"/>
                  <p:cNvSpPr>
                    <a:spLocks/>
                  </p:cNvSpPr>
                  <p:nvPr/>
                </p:nvSpPr>
                <p:spPr bwMode="ltGray">
                  <a:xfrm>
                    <a:off x="1395" y="336"/>
                    <a:ext cx="18" cy="15"/>
                  </a:xfrm>
                  <a:custGeom>
                    <a:avLst/>
                    <a:gdLst>
                      <a:gd name="T0" fmla="*/ 0 w 42"/>
                      <a:gd name="T1" fmla="*/ 0 h 44"/>
                      <a:gd name="T2" fmla="*/ 0 w 42"/>
                      <a:gd name="T3" fmla="*/ 0 h 44"/>
                      <a:gd name="T4" fmla="*/ 0 w 42"/>
                      <a:gd name="T5" fmla="*/ 0 h 44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42" h="44">
                        <a:moveTo>
                          <a:pt x="0" y="21"/>
                        </a:moveTo>
                        <a:cubicBezTo>
                          <a:pt x="4" y="17"/>
                          <a:pt x="7" y="11"/>
                          <a:pt x="12" y="9"/>
                        </a:cubicBezTo>
                        <a:cubicBezTo>
                          <a:pt x="42" y="0"/>
                          <a:pt x="23" y="44"/>
                          <a:pt x="0" y="2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83" name="Freeform 67"/>
                  <p:cNvSpPr>
                    <a:spLocks/>
                  </p:cNvSpPr>
                  <p:nvPr/>
                </p:nvSpPr>
                <p:spPr bwMode="ltGray">
                  <a:xfrm>
                    <a:off x="1248" y="295"/>
                    <a:ext cx="14" cy="10"/>
                  </a:xfrm>
                  <a:custGeom>
                    <a:avLst/>
                    <a:gdLst>
                      <a:gd name="T0" fmla="*/ 0 w 31"/>
                      <a:gd name="T1" fmla="*/ 0 h 30"/>
                      <a:gd name="T2" fmla="*/ 0 w 31"/>
                      <a:gd name="T3" fmla="*/ 0 h 30"/>
                      <a:gd name="T4" fmla="*/ 0 w 31"/>
                      <a:gd name="T5" fmla="*/ 0 h 3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1" h="30">
                        <a:moveTo>
                          <a:pt x="7" y="22"/>
                        </a:moveTo>
                        <a:cubicBezTo>
                          <a:pt x="0" y="0"/>
                          <a:pt x="15" y="6"/>
                          <a:pt x="31" y="10"/>
                        </a:cubicBezTo>
                        <a:cubicBezTo>
                          <a:pt x="14" y="16"/>
                          <a:pt x="15" y="30"/>
                          <a:pt x="7" y="2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085" name="Group 68"/>
                <p:cNvGrpSpPr>
                  <a:grpSpLocks/>
                </p:cNvGrpSpPr>
                <p:nvPr/>
              </p:nvGrpSpPr>
              <p:grpSpPr bwMode="auto">
                <a:xfrm>
                  <a:off x="3709" y="240"/>
                  <a:ext cx="1139" cy="429"/>
                  <a:chOff x="3709" y="240"/>
                  <a:chExt cx="1139" cy="429"/>
                </a:xfrm>
              </p:grpSpPr>
              <p:sp>
                <p:nvSpPr>
                  <p:cNvPr id="1086" name="Freeform 69"/>
                  <p:cNvSpPr>
                    <a:spLocks/>
                  </p:cNvSpPr>
                  <p:nvPr/>
                </p:nvSpPr>
                <p:spPr bwMode="ltGray">
                  <a:xfrm>
                    <a:off x="4808" y="616"/>
                    <a:ext cx="13" cy="14"/>
                  </a:xfrm>
                  <a:custGeom>
                    <a:avLst/>
                    <a:gdLst>
                      <a:gd name="T0" fmla="*/ 0 w 30"/>
                      <a:gd name="T1" fmla="*/ 0 h 42"/>
                      <a:gd name="T2" fmla="*/ 0 w 30"/>
                      <a:gd name="T3" fmla="*/ 0 h 42"/>
                      <a:gd name="T4" fmla="*/ 0 w 30"/>
                      <a:gd name="T5" fmla="*/ 0 h 42"/>
                      <a:gd name="T6" fmla="*/ 0 w 30"/>
                      <a:gd name="T7" fmla="*/ 0 h 42"/>
                      <a:gd name="T8" fmla="*/ 0 w 30"/>
                      <a:gd name="T9" fmla="*/ 0 h 42"/>
                      <a:gd name="T10" fmla="*/ 0 w 30"/>
                      <a:gd name="T11" fmla="*/ 0 h 42"/>
                      <a:gd name="T12" fmla="*/ 0 w 30"/>
                      <a:gd name="T13" fmla="*/ 0 h 42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0" t="0" r="r" b="b"/>
                    <a:pathLst>
                      <a:path w="30" h="42">
                        <a:moveTo>
                          <a:pt x="16" y="33"/>
                        </a:moveTo>
                        <a:cubicBezTo>
                          <a:pt x="3" y="20"/>
                          <a:pt x="15" y="34"/>
                          <a:pt x="8" y="21"/>
                        </a:cubicBezTo>
                        <a:cubicBezTo>
                          <a:pt x="6" y="17"/>
                          <a:pt x="0" y="9"/>
                          <a:pt x="0" y="9"/>
                        </a:cubicBezTo>
                        <a:cubicBezTo>
                          <a:pt x="5" y="1"/>
                          <a:pt x="7" y="0"/>
                          <a:pt x="16" y="3"/>
                        </a:cubicBezTo>
                        <a:cubicBezTo>
                          <a:pt x="25" y="16"/>
                          <a:pt x="10" y="16"/>
                          <a:pt x="30" y="23"/>
                        </a:cubicBezTo>
                        <a:cubicBezTo>
                          <a:pt x="29" y="26"/>
                          <a:pt x="30" y="29"/>
                          <a:pt x="28" y="31"/>
                        </a:cubicBezTo>
                        <a:cubicBezTo>
                          <a:pt x="15" y="42"/>
                          <a:pt x="16" y="38"/>
                          <a:pt x="16" y="3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87" name="Freeform 70"/>
                  <p:cNvSpPr>
                    <a:spLocks/>
                  </p:cNvSpPr>
                  <p:nvPr/>
                </p:nvSpPr>
                <p:spPr bwMode="ltGray">
                  <a:xfrm>
                    <a:off x="4655" y="629"/>
                    <a:ext cx="11" cy="5"/>
                  </a:xfrm>
                  <a:custGeom>
                    <a:avLst/>
                    <a:gdLst>
                      <a:gd name="T0" fmla="*/ 0 w 25"/>
                      <a:gd name="T1" fmla="*/ 0 h 16"/>
                      <a:gd name="T2" fmla="*/ 0 w 25"/>
                      <a:gd name="T3" fmla="*/ 0 h 16"/>
                      <a:gd name="T4" fmla="*/ 0 w 25"/>
                      <a:gd name="T5" fmla="*/ 0 h 16"/>
                      <a:gd name="T6" fmla="*/ 0 w 25"/>
                      <a:gd name="T7" fmla="*/ 0 h 16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5" h="16">
                        <a:moveTo>
                          <a:pt x="15" y="16"/>
                        </a:moveTo>
                        <a:cubicBezTo>
                          <a:pt x="10" y="15"/>
                          <a:pt x="0" y="12"/>
                          <a:pt x="3" y="8"/>
                        </a:cubicBezTo>
                        <a:cubicBezTo>
                          <a:pt x="6" y="4"/>
                          <a:pt x="15" y="0"/>
                          <a:pt x="15" y="0"/>
                        </a:cubicBezTo>
                        <a:cubicBezTo>
                          <a:pt x="17" y="3"/>
                          <a:pt x="25" y="16"/>
                          <a:pt x="15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88" name="Freeform 71"/>
                  <p:cNvSpPr>
                    <a:spLocks/>
                  </p:cNvSpPr>
                  <p:nvPr/>
                </p:nvSpPr>
                <p:spPr bwMode="ltGray">
                  <a:xfrm>
                    <a:off x="4609" y="635"/>
                    <a:ext cx="28" cy="16"/>
                  </a:xfrm>
                  <a:custGeom>
                    <a:avLst/>
                    <a:gdLst>
                      <a:gd name="T0" fmla="*/ 0 w 65"/>
                      <a:gd name="T1" fmla="*/ 0 h 46"/>
                      <a:gd name="T2" fmla="*/ 0 w 65"/>
                      <a:gd name="T3" fmla="*/ 0 h 46"/>
                      <a:gd name="T4" fmla="*/ 0 w 65"/>
                      <a:gd name="T5" fmla="*/ 0 h 46"/>
                      <a:gd name="T6" fmla="*/ 0 w 65"/>
                      <a:gd name="T7" fmla="*/ 0 h 46"/>
                      <a:gd name="T8" fmla="*/ 0 w 65"/>
                      <a:gd name="T9" fmla="*/ 0 h 46"/>
                      <a:gd name="T10" fmla="*/ 0 w 65"/>
                      <a:gd name="T11" fmla="*/ 0 h 46"/>
                      <a:gd name="T12" fmla="*/ 0 w 65"/>
                      <a:gd name="T13" fmla="*/ 0 h 46"/>
                      <a:gd name="T14" fmla="*/ 0 w 65"/>
                      <a:gd name="T15" fmla="*/ 0 h 46"/>
                      <a:gd name="T16" fmla="*/ 0 w 65"/>
                      <a:gd name="T17" fmla="*/ 0 h 4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0" t="0" r="r" b="b"/>
                    <a:pathLst>
                      <a:path w="65" h="46">
                        <a:moveTo>
                          <a:pt x="14" y="24"/>
                        </a:moveTo>
                        <a:cubicBezTo>
                          <a:pt x="18" y="13"/>
                          <a:pt x="16" y="9"/>
                          <a:pt x="30" y="4"/>
                        </a:cubicBezTo>
                        <a:cubicBezTo>
                          <a:pt x="34" y="3"/>
                          <a:pt x="42" y="0"/>
                          <a:pt x="42" y="0"/>
                        </a:cubicBezTo>
                        <a:cubicBezTo>
                          <a:pt x="50" y="1"/>
                          <a:pt x="65" y="0"/>
                          <a:pt x="58" y="12"/>
                        </a:cubicBezTo>
                        <a:cubicBezTo>
                          <a:pt x="53" y="21"/>
                          <a:pt x="40" y="21"/>
                          <a:pt x="32" y="26"/>
                        </a:cubicBezTo>
                        <a:cubicBezTo>
                          <a:pt x="26" y="35"/>
                          <a:pt x="23" y="42"/>
                          <a:pt x="12" y="46"/>
                        </a:cubicBezTo>
                        <a:cubicBezTo>
                          <a:pt x="0" y="42"/>
                          <a:pt x="5" y="30"/>
                          <a:pt x="8" y="20"/>
                        </a:cubicBezTo>
                        <a:cubicBezTo>
                          <a:pt x="9" y="18"/>
                          <a:pt x="10" y="13"/>
                          <a:pt x="12" y="14"/>
                        </a:cubicBezTo>
                        <a:cubicBezTo>
                          <a:pt x="15" y="16"/>
                          <a:pt x="13" y="21"/>
                          <a:pt x="14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89" name="Freeform 72"/>
                  <p:cNvSpPr>
                    <a:spLocks/>
                  </p:cNvSpPr>
                  <p:nvPr/>
                </p:nvSpPr>
                <p:spPr bwMode="ltGray">
                  <a:xfrm>
                    <a:off x="4580" y="634"/>
                    <a:ext cx="29" cy="16"/>
                  </a:xfrm>
                  <a:custGeom>
                    <a:avLst/>
                    <a:gdLst>
                      <a:gd name="T0" fmla="*/ 0 w 69"/>
                      <a:gd name="T1" fmla="*/ 0 h 47"/>
                      <a:gd name="T2" fmla="*/ 0 w 69"/>
                      <a:gd name="T3" fmla="*/ 0 h 47"/>
                      <a:gd name="T4" fmla="*/ 0 w 69"/>
                      <a:gd name="T5" fmla="*/ 0 h 47"/>
                      <a:gd name="T6" fmla="*/ 0 w 69"/>
                      <a:gd name="T7" fmla="*/ 0 h 47"/>
                      <a:gd name="T8" fmla="*/ 0 w 69"/>
                      <a:gd name="T9" fmla="*/ 0 h 47"/>
                      <a:gd name="T10" fmla="*/ 0 w 69"/>
                      <a:gd name="T11" fmla="*/ 0 h 47"/>
                      <a:gd name="T12" fmla="*/ 0 w 69"/>
                      <a:gd name="T13" fmla="*/ 0 h 47"/>
                      <a:gd name="T14" fmla="*/ 0 w 69"/>
                      <a:gd name="T15" fmla="*/ 0 h 47"/>
                      <a:gd name="T16" fmla="*/ 0 w 69"/>
                      <a:gd name="T17" fmla="*/ 0 h 47"/>
                      <a:gd name="T18" fmla="*/ 0 w 69"/>
                      <a:gd name="T19" fmla="*/ 0 h 47"/>
                      <a:gd name="T20" fmla="*/ 0 w 69"/>
                      <a:gd name="T21" fmla="*/ 0 h 47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69" h="47">
                        <a:moveTo>
                          <a:pt x="0" y="31"/>
                        </a:moveTo>
                        <a:cubicBezTo>
                          <a:pt x="7" y="24"/>
                          <a:pt x="9" y="22"/>
                          <a:pt x="18" y="25"/>
                        </a:cubicBezTo>
                        <a:cubicBezTo>
                          <a:pt x="25" y="4"/>
                          <a:pt x="36" y="12"/>
                          <a:pt x="52" y="1"/>
                        </a:cubicBezTo>
                        <a:cubicBezTo>
                          <a:pt x="56" y="2"/>
                          <a:pt x="61" y="0"/>
                          <a:pt x="64" y="3"/>
                        </a:cubicBezTo>
                        <a:cubicBezTo>
                          <a:pt x="69" y="8"/>
                          <a:pt x="50" y="19"/>
                          <a:pt x="50" y="19"/>
                        </a:cubicBezTo>
                        <a:cubicBezTo>
                          <a:pt x="46" y="31"/>
                          <a:pt x="35" y="22"/>
                          <a:pt x="28" y="33"/>
                        </a:cubicBezTo>
                        <a:cubicBezTo>
                          <a:pt x="31" y="41"/>
                          <a:pt x="31" y="44"/>
                          <a:pt x="22" y="47"/>
                        </a:cubicBezTo>
                        <a:cubicBezTo>
                          <a:pt x="20" y="46"/>
                          <a:pt x="18" y="46"/>
                          <a:pt x="16" y="45"/>
                        </a:cubicBezTo>
                        <a:cubicBezTo>
                          <a:pt x="14" y="43"/>
                          <a:pt x="14" y="40"/>
                          <a:pt x="12" y="39"/>
                        </a:cubicBezTo>
                        <a:cubicBezTo>
                          <a:pt x="8" y="37"/>
                          <a:pt x="0" y="35"/>
                          <a:pt x="0" y="35"/>
                        </a:cubicBezTo>
                        <a:cubicBezTo>
                          <a:pt x="2" y="26"/>
                          <a:pt x="3" y="25"/>
                          <a:pt x="0" y="3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0" name="Freeform 73"/>
                  <p:cNvSpPr>
                    <a:spLocks/>
                  </p:cNvSpPr>
                  <p:nvPr/>
                </p:nvSpPr>
                <p:spPr bwMode="ltGray">
                  <a:xfrm>
                    <a:off x="4423" y="547"/>
                    <a:ext cx="151" cy="93"/>
                  </a:xfrm>
                  <a:custGeom>
                    <a:avLst/>
                    <a:gdLst>
                      <a:gd name="T0" fmla="*/ 0 w 355"/>
                      <a:gd name="T1" fmla="*/ 0 h 277"/>
                      <a:gd name="T2" fmla="*/ 0 w 355"/>
                      <a:gd name="T3" fmla="*/ 0 h 277"/>
                      <a:gd name="T4" fmla="*/ 0 w 355"/>
                      <a:gd name="T5" fmla="*/ 0 h 277"/>
                      <a:gd name="T6" fmla="*/ 0 w 355"/>
                      <a:gd name="T7" fmla="*/ 0 h 277"/>
                      <a:gd name="T8" fmla="*/ 0 w 355"/>
                      <a:gd name="T9" fmla="*/ 0 h 277"/>
                      <a:gd name="T10" fmla="*/ 0 w 355"/>
                      <a:gd name="T11" fmla="*/ 0 h 277"/>
                      <a:gd name="T12" fmla="*/ 0 w 355"/>
                      <a:gd name="T13" fmla="*/ 0 h 277"/>
                      <a:gd name="T14" fmla="*/ 0 w 355"/>
                      <a:gd name="T15" fmla="*/ 0 h 277"/>
                      <a:gd name="T16" fmla="*/ 0 w 355"/>
                      <a:gd name="T17" fmla="*/ 0 h 277"/>
                      <a:gd name="T18" fmla="*/ 0 w 355"/>
                      <a:gd name="T19" fmla="*/ 0 h 277"/>
                      <a:gd name="T20" fmla="*/ 0 w 355"/>
                      <a:gd name="T21" fmla="*/ 0 h 277"/>
                      <a:gd name="T22" fmla="*/ 0 w 355"/>
                      <a:gd name="T23" fmla="*/ 0 h 277"/>
                      <a:gd name="T24" fmla="*/ 0 w 355"/>
                      <a:gd name="T25" fmla="*/ 0 h 277"/>
                      <a:gd name="T26" fmla="*/ 0 w 355"/>
                      <a:gd name="T27" fmla="*/ 0 h 277"/>
                      <a:gd name="T28" fmla="*/ 0 w 355"/>
                      <a:gd name="T29" fmla="*/ 0 h 277"/>
                      <a:gd name="T30" fmla="*/ 0 w 355"/>
                      <a:gd name="T31" fmla="*/ 0 h 277"/>
                      <a:gd name="T32" fmla="*/ 0 w 355"/>
                      <a:gd name="T33" fmla="*/ 0 h 277"/>
                      <a:gd name="T34" fmla="*/ 0 w 355"/>
                      <a:gd name="T35" fmla="*/ 0 h 277"/>
                      <a:gd name="T36" fmla="*/ 0 w 355"/>
                      <a:gd name="T37" fmla="*/ 0 h 277"/>
                      <a:gd name="T38" fmla="*/ 0 w 355"/>
                      <a:gd name="T39" fmla="*/ 0 h 277"/>
                      <a:gd name="T40" fmla="*/ 0 w 355"/>
                      <a:gd name="T41" fmla="*/ 0 h 277"/>
                      <a:gd name="T42" fmla="*/ 0 w 355"/>
                      <a:gd name="T43" fmla="*/ 0 h 277"/>
                      <a:gd name="T44" fmla="*/ 0 w 355"/>
                      <a:gd name="T45" fmla="*/ 0 h 277"/>
                      <a:gd name="T46" fmla="*/ 0 w 355"/>
                      <a:gd name="T47" fmla="*/ 0 h 277"/>
                      <a:gd name="T48" fmla="*/ 0 w 355"/>
                      <a:gd name="T49" fmla="*/ 0 h 277"/>
                      <a:gd name="T50" fmla="*/ 0 w 355"/>
                      <a:gd name="T51" fmla="*/ 0 h 277"/>
                      <a:gd name="T52" fmla="*/ 0 w 355"/>
                      <a:gd name="T53" fmla="*/ 0 h 277"/>
                      <a:gd name="T54" fmla="*/ 0 w 355"/>
                      <a:gd name="T55" fmla="*/ 0 h 277"/>
                      <a:gd name="T56" fmla="*/ 0 w 355"/>
                      <a:gd name="T57" fmla="*/ 0 h 277"/>
                      <a:gd name="T58" fmla="*/ 0 w 355"/>
                      <a:gd name="T59" fmla="*/ 0 h 277"/>
                      <a:gd name="T60" fmla="*/ 0 w 355"/>
                      <a:gd name="T61" fmla="*/ 0 h 277"/>
                      <a:gd name="T62" fmla="*/ 0 w 355"/>
                      <a:gd name="T63" fmla="*/ 0 h 277"/>
                      <a:gd name="T64" fmla="*/ 0 w 355"/>
                      <a:gd name="T65" fmla="*/ 0 h 277"/>
                      <a:gd name="T66" fmla="*/ 0 w 355"/>
                      <a:gd name="T67" fmla="*/ 0 h 277"/>
                      <a:gd name="T68" fmla="*/ 0 w 355"/>
                      <a:gd name="T69" fmla="*/ 0 h 277"/>
                      <a:gd name="T70" fmla="*/ 0 w 355"/>
                      <a:gd name="T71" fmla="*/ 0 h 277"/>
                      <a:gd name="T72" fmla="*/ 0 w 355"/>
                      <a:gd name="T73" fmla="*/ 0 h 277"/>
                      <a:gd name="T74" fmla="*/ 0 w 355"/>
                      <a:gd name="T75" fmla="*/ 0 h 277"/>
                      <a:gd name="T76" fmla="*/ 0 w 355"/>
                      <a:gd name="T77" fmla="*/ 0 h 277"/>
                      <a:gd name="T78" fmla="*/ 0 w 355"/>
                      <a:gd name="T79" fmla="*/ 0 h 277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</a:gdLst>
                    <a:ahLst/>
                    <a:cxnLst>
                      <a:cxn ang="T80">
                        <a:pos x="T0" y="T1"/>
                      </a:cxn>
                      <a:cxn ang="T81">
                        <a:pos x="T2" y="T3"/>
                      </a:cxn>
                      <a:cxn ang="T82">
                        <a:pos x="T4" y="T5"/>
                      </a:cxn>
                      <a:cxn ang="T83">
                        <a:pos x="T6" y="T7"/>
                      </a:cxn>
                      <a:cxn ang="T84">
                        <a:pos x="T8" y="T9"/>
                      </a:cxn>
                      <a:cxn ang="T85">
                        <a:pos x="T10" y="T11"/>
                      </a:cxn>
                      <a:cxn ang="T86">
                        <a:pos x="T12" y="T13"/>
                      </a:cxn>
                      <a:cxn ang="T87">
                        <a:pos x="T14" y="T15"/>
                      </a:cxn>
                      <a:cxn ang="T88">
                        <a:pos x="T16" y="T17"/>
                      </a:cxn>
                      <a:cxn ang="T89">
                        <a:pos x="T18" y="T19"/>
                      </a:cxn>
                      <a:cxn ang="T90">
                        <a:pos x="T20" y="T21"/>
                      </a:cxn>
                      <a:cxn ang="T91">
                        <a:pos x="T22" y="T23"/>
                      </a:cxn>
                      <a:cxn ang="T92">
                        <a:pos x="T24" y="T25"/>
                      </a:cxn>
                      <a:cxn ang="T93">
                        <a:pos x="T26" y="T27"/>
                      </a:cxn>
                      <a:cxn ang="T94">
                        <a:pos x="T28" y="T29"/>
                      </a:cxn>
                      <a:cxn ang="T95">
                        <a:pos x="T30" y="T31"/>
                      </a:cxn>
                      <a:cxn ang="T96">
                        <a:pos x="T32" y="T33"/>
                      </a:cxn>
                      <a:cxn ang="T97">
                        <a:pos x="T34" y="T35"/>
                      </a:cxn>
                      <a:cxn ang="T98">
                        <a:pos x="T36" y="T37"/>
                      </a:cxn>
                      <a:cxn ang="T99">
                        <a:pos x="T38" y="T39"/>
                      </a:cxn>
                      <a:cxn ang="T100">
                        <a:pos x="T40" y="T41"/>
                      </a:cxn>
                      <a:cxn ang="T101">
                        <a:pos x="T42" y="T43"/>
                      </a:cxn>
                      <a:cxn ang="T102">
                        <a:pos x="T44" y="T45"/>
                      </a:cxn>
                      <a:cxn ang="T103">
                        <a:pos x="T46" y="T47"/>
                      </a:cxn>
                      <a:cxn ang="T104">
                        <a:pos x="T48" y="T49"/>
                      </a:cxn>
                      <a:cxn ang="T105">
                        <a:pos x="T50" y="T51"/>
                      </a:cxn>
                      <a:cxn ang="T106">
                        <a:pos x="T52" y="T53"/>
                      </a:cxn>
                      <a:cxn ang="T107">
                        <a:pos x="T54" y="T55"/>
                      </a:cxn>
                      <a:cxn ang="T108">
                        <a:pos x="T56" y="T57"/>
                      </a:cxn>
                      <a:cxn ang="T109">
                        <a:pos x="T58" y="T59"/>
                      </a:cxn>
                      <a:cxn ang="T110">
                        <a:pos x="T60" y="T61"/>
                      </a:cxn>
                      <a:cxn ang="T111">
                        <a:pos x="T62" y="T63"/>
                      </a:cxn>
                      <a:cxn ang="T112">
                        <a:pos x="T64" y="T65"/>
                      </a:cxn>
                      <a:cxn ang="T113">
                        <a:pos x="T66" y="T67"/>
                      </a:cxn>
                      <a:cxn ang="T114">
                        <a:pos x="T68" y="T69"/>
                      </a:cxn>
                      <a:cxn ang="T115">
                        <a:pos x="T70" y="T71"/>
                      </a:cxn>
                      <a:cxn ang="T116">
                        <a:pos x="T72" y="T73"/>
                      </a:cxn>
                      <a:cxn ang="T117">
                        <a:pos x="T74" y="T75"/>
                      </a:cxn>
                      <a:cxn ang="T118">
                        <a:pos x="T76" y="T77"/>
                      </a:cxn>
                      <a:cxn ang="T119">
                        <a:pos x="T78" y="T79"/>
                      </a:cxn>
                    </a:cxnLst>
                    <a:rect l="0" t="0" r="r" b="b"/>
                    <a:pathLst>
                      <a:path w="355" h="277">
                        <a:moveTo>
                          <a:pt x="10" y="4"/>
                        </a:moveTo>
                        <a:cubicBezTo>
                          <a:pt x="22" y="0"/>
                          <a:pt x="24" y="14"/>
                          <a:pt x="36" y="18"/>
                        </a:cubicBezTo>
                        <a:cubicBezTo>
                          <a:pt x="37" y="19"/>
                          <a:pt x="45" y="29"/>
                          <a:pt x="46" y="30"/>
                        </a:cubicBezTo>
                        <a:cubicBezTo>
                          <a:pt x="56" y="40"/>
                          <a:pt x="67" y="38"/>
                          <a:pt x="76" y="52"/>
                        </a:cubicBezTo>
                        <a:cubicBezTo>
                          <a:pt x="80" y="58"/>
                          <a:pt x="92" y="66"/>
                          <a:pt x="92" y="66"/>
                        </a:cubicBezTo>
                        <a:cubicBezTo>
                          <a:pt x="96" y="79"/>
                          <a:pt x="112" y="88"/>
                          <a:pt x="122" y="98"/>
                        </a:cubicBezTo>
                        <a:cubicBezTo>
                          <a:pt x="124" y="105"/>
                          <a:pt x="130" y="124"/>
                          <a:pt x="136" y="128"/>
                        </a:cubicBezTo>
                        <a:cubicBezTo>
                          <a:pt x="140" y="130"/>
                          <a:pt x="148" y="132"/>
                          <a:pt x="148" y="132"/>
                        </a:cubicBezTo>
                        <a:cubicBezTo>
                          <a:pt x="150" y="138"/>
                          <a:pt x="154" y="150"/>
                          <a:pt x="154" y="150"/>
                        </a:cubicBezTo>
                        <a:cubicBezTo>
                          <a:pt x="161" y="139"/>
                          <a:pt x="168" y="144"/>
                          <a:pt x="176" y="152"/>
                        </a:cubicBezTo>
                        <a:cubicBezTo>
                          <a:pt x="174" y="167"/>
                          <a:pt x="173" y="181"/>
                          <a:pt x="170" y="196"/>
                        </a:cubicBezTo>
                        <a:cubicBezTo>
                          <a:pt x="171" y="202"/>
                          <a:pt x="174" y="220"/>
                          <a:pt x="180" y="224"/>
                        </a:cubicBezTo>
                        <a:cubicBezTo>
                          <a:pt x="185" y="228"/>
                          <a:pt x="193" y="228"/>
                          <a:pt x="198" y="232"/>
                        </a:cubicBezTo>
                        <a:cubicBezTo>
                          <a:pt x="204" y="230"/>
                          <a:pt x="216" y="234"/>
                          <a:pt x="216" y="234"/>
                        </a:cubicBezTo>
                        <a:cubicBezTo>
                          <a:pt x="223" y="241"/>
                          <a:pt x="225" y="245"/>
                          <a:pt x="236" y="242"/>
                        </a:cubicBezTo>
                        <a:cubicBezTo>
                          <a:pt x="242" y="240"/>
                          <a:pt x="254" y="236"/>
                          <a:pt x="254" y="236"/>
                        </a:cubicBezTo>
                        <a:cubicBezTo>
                          <a:pt x="260" y="240"/>
                          <a:pt x="265" y="246"/>
                          <a:pt x="272" y="248"/>
                        </a:cubicBezTo>
                        <a:cubicBezTo>
                          <a:pt x="277" y="250"/>
                          <a:pt x="291" y="252"/>
                          <a:pt x="296" y="256"/>
                        </a:cubicBezTo>
                        <a:cubicBezTo>
                          <a:pt x="301" y="260"/>
                          <a:pt x="314" y="264"/>
                          <a:pt x="314" y="264"/>
                        </a:cubicBezTo>
                        <a:cubicBezTo>
                          <a:pt x="330" y="263"/>
                          <a:pt x="338" y="261"/>
                          <a:pt x="352" y="266"/>
                        </a:cubicBezTo>
                        <a:cubicBezTo>
                          <a:pt x="355" y="275"/>
                          <a:pt x="350" y="277"/>
                          <a:pt x="342" y="274"/>
                        </a:cubicBezTo>
                        <a:cubicBezTo>
                          <a:pt x="336" y="276"/>
                          <a:pt x="322" y="272"/>
                          <a:pt x="322" y="272"/>
                        </a:cubicBezTo>
                        <a:cubicBezTo>
                          <a:pt x="314" y="275"/>
                          <a:pt x="308" y="272"/>
                          <a:pt x="300" y="270"/>
                        </a:cubicBezTo>
                        <a:cubicBezTo>
                          <a:pt x="296" y="269"/>
                          <a:pt x="288" y="266"/>
                          <a:pt x="288" y="266"/>
                        </a:cubicBezTo>
                        <a:cubicBezTo>
                          <a:pt x="276" y="270"/>
                          <a:pt x="264" y="266"/>
                          <a:pt x="252" y="264"/>
                        </a:cubicBezTo>
                        <a:cubicBezTo>
                          <a:pt x="245" y="259"/>
                          <a:pt x="242" y="257"/>
                          <a:pt x="234" y="260"/>
                        </a:cubicBezTo>
                        <a:cubicBezTo>
                          <a:pt x="211" y="252"/>
                          <a:pt x="192" y="256"/>
                          <a:pt x="172" y="242"/>
                        </a:cubicBezTo>
                        <a:cubicBezTo>
                          <a:pt x="165" y="231"/>
                          <a:pt x="176" y="221"/>
                          <a:pt x="160" y="216"/>
                        </a:cubicBezTo>
                        <a:cubicBezTo>
                          <a:pt x="154" y="233"/>
                          <a:pt x="136" y="203"/>
                          <a:pt x="126" y="200"/>
                        </a:cubicBezTo>
                        <a:cubicBezTo>
                          <a:pt x="120" y="196"/>
                          <a:pt x="114" y="190"/>
                          <a:pt x="108" y="186"/>
                        </a:cubicBezTo>
                        <a:cubicBezTo>
                          <a:pt x="104" y="175"/>
                          <a:pt x="104" y="165"/>
                          <a:pt x="94" y="158"/>
                        </a:cubicBezTo>
                        <a:cubicBezTo>
                          <a:pt x="83" y="142"/>
                          <a:pt x="85" y="119"/>
                          <a:pt x="68" y="108"/>
                        </a:cubicBezTo>
                        <a:cubicBezTo>
                          <a:pt x="67" y="106"/>
                          <a:pt x="66" y="104"/>
                          <a:pt x="64" y="102"/>
                        </a:cubicBezTo>
                        <a:cubicBezTo>
                          <a:pt x="62" y="101"/>
                          <a:pt x="59" y="102"/>
                          <a:pt x="58" y="100"/>
                        </a:cubicBezTo>
                        <a:cubicBezTo>
                          <a:pt x="56" y="97"/>
                          <a:pt x="54" y="88"/>
                          <a:pt x="54" y="88"/>
                        </a:cubicBezTo>
                        <a:cubicBezTo>
                          <a:pt x="59" y="73"/>
                          <a:pt x="52" y="61"/>
                          <a:pt x="38" y="58"/>
                        </a:cubicBezTo>
                        <a:cubicBezTo>
                          <a:pt x="32" y="49"/>
                          <a:pt x="31" y="44"/>
                          <a:pt x="20" y="40"/>
                        </a:cubicBezTo>
                        <a:cubicBezTo>
                          <a:pt x="16" y="27"/>
                          <a:pt x="16" y="26"/>
                          <a:pt x="4" y="22"/>
                        </a:cubicBezTo>
                        <a:cubicBezTo>
                          <a:pt x="1" y="13"/>
                          <a:pt x="0" y="5"/>
                          <a:pt x="10" y="2"/>
                        </a:cubicBezTo>
                        <a:cubicBezTo>
                          <a:pt x="18" y="5"/>
                          <a:pt x="18" y="4"/>
                          <a:pt x="10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1" name="Freeform 74"/>
                  <p:cNvSpPr>
                    <a:spLocks/>
                  </p:cNvSpPr>
                  <p:nvPr/>
                </p:nvSpPr>
                <p:spPr bwMode="ltGray">
                  <a:xfrm>
                    <a:off x="4515" y="541"/>
                    <a:ext cx="67" cy="68"/>
                  </a:xfrm>
                  <a:custGeom>
                    <a:avLst/>
                    <a:gdLst>
                      <a:gd name="T0" fmla="*/ 0 w 156"/>
                      <a:gd name="T1" fmla="*/ 0 h 206"/>
                      <a:gd name="T2" fmla="*/ 0 w 156"/>
                      <a:gd name="T3" fmla="*/ 0 h 206"/>
                      <a:gd name="T4" fmla="*/ 0 w 156"/>
                      <a:gd name="T5" fmla="*/ 0 h 206"/>
                      <a:gd name="T6" fmla="*/ 0 w 156"/>
                      <a:gd name="T7" fmla="*/ 0 h 206"/>
                      <a:gd name="T8" fmla="*/ 0 w 156"/>
                      <a:gd name="T9" fmla="*/ 0 h 206"/>
                      <a:gd name="T10" fmla="*/ 0 w 156"/>
                      <a:gd name="T11" fmla="*/ 0 h 206"/>
                      <a:gd name="T12" fmla="*/ 0 w 156"/>
                      <a:gd name="T13" fmla="*/ 0 h 206"/>
                      <a:gd name="T14" fmla="*/ 0 w 156"/>
                      <a:gd name="T15" fmla="*/ 0 h 206"/>
                      <a:gd name="T16" fmla="*/ 0 w 156"/>
                      <a:gd name="T17" fmla="*/ 0 h 206"/>
                      <a:gd name="T18" fmla="*/ 0 w 156"/>
                      <a:gd name="T19" fmla="*/ 0 h 206"/>
                      <a:gd name="T20" fmla="*/ 0 w 156"/>
                      <a:gd name="T21" fmla="*/ 0 h 206"/>
                      <a:gd name="T22" fmla="*/ 0 w 156"/>
                      <a:gd name="T23" fmla="*/ 0 h 206"/>
                      <a:gd name="T24" fmla="*/ 0 w 156"/>
                      <a:gd name="T25" fmla="*/ 0 h 206"/>
                      <a:gd name="T26" fmla="*/ 0 w 156"/>
                      <a:gd name="T27" fmla="*/ 0 h 206"/>
                      <a:gd name="T28" fmla="*/ 0 w 156"/>
                      <a:gd name="T29" fmla="*/ 0 h 206"/>
                      <a:gd name="T30" fmla="*/ 0 w 156"/>
                      <a:gd name="T31" fmla="*/ 0 h 206"/>
                      <a:gd name="T32" fmla="*/ 0 w 156"/>
                      <a:gd name="T33" fmla="*/ 0 h 206"/>
                      <a:gd name="T34" fmla="*/ 0 w 156"/>
                      <a:gd name="T35" fmla="*/ 0 h 206"/>
                      <a:gd name="T36" fmla="*/ 0 w 156"/>
                      <a:gd name="T37" fmla="*/ 0 h 206"/>
                      <a:gd name="T38" fmla="*/ 0 w 156"/>
                      <a:gd name="T39" fmla="*/ 0 h 206"/>
                      <a:gd name="T40" fmla="*/ 0 w 156"/>
                      <a:gd name="T41" fmla="*/ 0 h 206"/>
                      <a:gd name="T42" fmla="*/ 0 w 156"/>
                      <a:gd name="T43" fmla="*/ 0 h 206"/>
                      <a:gd name="T44" fmla="*/ 0 w 156"/>
                      <a:gd name="T45" fmla="*/ 0 h 206"/>
                      <a:gd name="T46" fmla="*/ 0 w 156"/>
                      <a:gd name="T47" fmla="*/ 0 h 206"/>
                      <a:gd name="T48" fmla="*/ 0 w 156"/>
                      <a:gd name="T49" fmla="*/ 0 h 206"/>
                      <a:gd name="T50" fmla="*/ 0 w 156"/>
                      <a:gd name="T51" fmla="*/ 0 h 206"/>
                      <a:gd name="T52" fmla="*/ 0 w 156"/>
                      <a:gd name="T53" fmla="*/ 0 h 206"/>
                      <a:gd name="T54" fmla="*/ 0 w 156"/>
                      <a:gd name="T55" fmla="*/ 0 h 206"/>
                      <a:gd name="T56" fmla="*/ 0 w 156"/>
                      <a:gd name="T57" fmla="*/ 0 h 206"/>
                      <a:gd name="T58" fmla="*/ 0 w 156"/>
                      <a:gd name="T59" fmla="*/ 0 h 206"/>
                      <a:gd name="T60" fmla="*/ 0 w 156"/>
                      <a:gd name="T61" fmla="*/ 0 h 206"/>
                      <a:gd name="T62" fmla="*/ 0 w 156"/>
                      <a:gd name="T63" fmla="*/ 0 h 20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</a:gdLst>
                    <a:ahLst/>
                    <a:cxnLst>
                      <a:cxn ang="T64">
                        <a:pos x="T0" y="T1"/>
                      </a:cxn>
                      <a:cxn ang="T65">
                        <a:pos x="T2" y="T3"/>
                      </a:cxn>
                      <a:cxn ang="T66">
                        <a:pos x="T4" y="T5"/>
                      </a:cxn>
                      <a:cxn ang="T67">
                        <a:pos x="T6" y="T7"/>
                      </a:cxn>
                      <a:cxn ang="T68">
                        <a:pos x="T8" y="T9"/>
                      </a:cxn>
                      <a:cxn ang="T69">
                        <a:pos x="T10" y="T11"/>
                      </a:cxn>
                      <a:cxn ang="T70">
                        <a:pos x="T12" y="T13"/>
                      </a:cxn>
                      <a:cxn ang="T71">
                        <a:pos x="T14" y="T15"/>
                      </a:cxn>
                      <a:cxn ang="T72">
                        <a:pos x="T16" y="T17"/>
                      </a:cxn>
                      <a:cxn ang="T73">
                        <a:pos x="T18" y="T19"/>
                      </a:cxn>
                      <a:cxn ang="T74">
                        <a:pos x="T20" y="T21"/>
                      </a:cxn>
                      <a:cxn ang="T75">
                        <a:pos x="T22" y="T23"/>
                      </a:cxn>
                      <a:cxn ang="T76">
                        <a:pos x="T24" y="T25"/>
                      </a:cxn>
                      <a:cxn ang="T77">
                        <a:pos x="T26" y="T27"/>
                      </a:cxn>
                      <a:cxn ang="T78">
                        <a:pos x="T28" y="T29"/>
                      </a:cxn>
                      <a:cxn ang="T79">
                        <a:pos x="T30" y="T31"/>
                      </a:cxn>
                      <a:cxn ang="T80">
                        <a:pos x="T32" y="T33"/>
                      </a:cxn>
                      <a:cxn ang="T81">
                        <a:pos x="T34" y="T35"/>
                      </a:cxn>
                      <a:cxn ang="T82">
                        <a:pos x="T36" y="T37"/>
                      </a:cxn>
                      <a:cxn ang="T83">
                        <a:pos x="T38" y="T39"/>
                      </a:cxn>
                      <a:cxn ang="T84">
                        <a:pos x="T40" y="T41"/>
                      </a:cxn>
                      <a:cxn ang="T85">
                        <a:pos x="T42" y="T43"/>
                      </a:cxn>
                      <a:cxn ang="T86">
                        <a:pos x="T44" y="T45"/>
                      </a:cxn>
                      <a:cxn ang="T87">
                        <a:pos x="T46" y="T47"/>
                      </a:cxn>
                      <a:cxn ang="T88">
                        <a:pos x="T48" y="T49"/>
                      </a:cxn>
                      <a:cxn ang="T89">
                        <a:pos x="T50" y="T51"/>
                      </a:cxn>
                      <a:cxn ang="T90">
                        <a:pos x="T52" y="T53"/>
                      </a:cxn>
                      <a:cxn ang="T91">
                        <a:pos x="T54" y="T55"/>
                      </a:cxn>
                      <a:cxn ang="T92">
                        <a:pos x="T56" y="T57"/>
                      </a:cxn>
                      <a:cxn ang="T93">
                        <a:pos x="T58" y="T59"/>
                      </a:cxn>
                      <a:cxn ang="T94">
                        <a:pos x="T60" y="T61"/>
                      </a:cxn>
                      <a:cxn ang="T95">
                        <a:pos x="T62" y="T63"/>
                      </a:cxn>
                    </a:cxnLst>
                    <a:rect l="0" t="0" r="r" b="b"/>
                    <a:pathLst>
                      <a:path w="156" h="206">
                        <a:moveTo>
                          <a:pt x="54" y="66"/>
                        </a:moveTo>
                        <a:cubicBezTo>
                          <a:pt x="58" y="63"/>
                          <a:pt x="64" y="63"/>
                          <a:pt x="66" y="58"/>
                        </a:cubicBezTo>
                        <a:cubicBezTo>
                          <a:pt x="67" y="56"/>
                          <a:pt x="67" y="53"/>
                          <a:pt x="68" y="52"/>
                        </a:cubicBezTo>
                        <a:cubicBezTo>
                          <a:pt x="71" y="49"/>
                          <a:pt x="80" y="44"/>
                          <a:pt x="80" y="44"/>
                        </a:cubicBezTo>
                        <a:cubicBezTo>
                          <a:pt x="113" y="55"/>
                          <a:pt x="85" y="29"/>
                          <a:pt x="106" y="22"/>
                        </a:cubicBezTo>
                        <a:cubicBezTo>
                          <a:pt x="110" y="17"/>
                          <a:pt x="108" y="9"/>
                          <a:pt x="112" y="4"/>
                        </a:cubicBezTo>
                        <a:cubicBezTo>
                          <a:pt x="115" y="1"/>
                          <a:pt x="124" y="0"/>
                          <a:pt x="124" y="0"/>
                        </a:cubicBezTo>
                        <a:cubicBezTo>
                          <a:pt x="138" y="14"/>
                          <a:pt x="126" y="23"/>
                          <a:pt x="150" y="28"/>
                        </a:cubicBezTo>
                        <a:cubicBezTo>
                          <a:pt x="156" y="36"/>
                          <a:pt x="154" y="39"/>
                          <a:pt x="146" y="44"/>
                        </a:cubicBezTo>
                        <a:cubicBezTo>
                          <a:pt x="141" y="52"/>
                          <a:pt x="135" y="61"/>
                          <a:pt x="126" y="64"/>
                        </a:cubicBezTo>
                        <a:cubicBezTo>
                          <a:pt x="118" y="75"/>
                          <a:pt x="128" y="83"/>
                          <a:pt x="132" y="94"/>
                        </a:cubicBezTo>
                        <a:cubicBezTo>
                          <a:pt x="129" y="103"/>
                          <a:pt x="135" y="105"/>
                          <a:pt x="142" y="110"/>
                        </a:cubicBezTo>
                        <a:cubicBezTo>
                          <a:pt x="145" y="119"/>
                          <a:pt x="141" y="120"/>
                          <a:pt x="146" y="128"/>
                        </a:cubicBezTo>
                        <a:cubicBezTo>
                          <a:pt x="142" y="139"/>
                          <a:pt x="135" y="133"/>
                          <a:pt x="128" y="128"/>
                        </a:cubicBezTo>
                        <a:cubicBezTo>
                          <a:pt x="116" y="132"/>
                          <a:pt x="122" y="136"/>
                          <a:pt x="116" y="146"/>
                        </a:cubicBezTo>
                        <a:cubicBezTo>
                          <a:pt x="113" y="151"/>
                          <a:pt x="108" y="152"/>
                          <a:pt x="104" y="156"/>
                        </a:cubicBezTo>
                        <a:cubicBezTo>
                          <a:pt x="107" y="167"/>
                          <a:pt x="112" y="191"/>
                          <a:pt x="100" y="198"/>
                        </a:cubicBezTo>
                        <a:cubicBezTo>
                          <a:pt x="96" y="200"/>
                          <a:pt x="92" y="200"/>
                          <a:pt x="88" y="202"/>
                        </a:cubicBezTo>
                        <a:cubicBezTo>
                          <a:pt x="86" y="203"/>
                          <a:pt x="84" y="205"/>
                          <a:pt x="82" y="206"/>
                        </a:cubicBezTo>
                        <a:cubicBezTo>
                          <a:pt x="80" y="205"/>
                          <a:pt x="77" y="204"/>
                          <a:pt x="76" y="202"/>
                        </a:cubicBezTo>
                        <a:cubicBezTo>
                          <a:pt x="74" y="198"/>
                          <a:pt x="76" y="191"/>
                          <a:pt x="72" y="190"/>
                        </a:cubicBezTo>
                        <a:cubicBezTo>
                          <a:pt x="68" y="189"/>
                          <a:pt x="60" y="186"/>
                          <a:pt x="60" y="186"/>
                        </a:cubicBezTo>
                        <a:cubicBezTo>
                          <a:pt x="53" y="188"/>
                          <a:pt x="49" y="192"/>
                          <a:pt x="42" y="194"/>
                        </a:cubicBezTo>
                        <a:cubicBezTo>
                          <a:pt x="34" y="189"/>
                          <a:pt x="37" y="183"/>
                          <a:pt x="28" y="186"/>
                        </a:cubicBezTo>
                        <a:cubicBezTo>
                          <a:pt x="12" y="181"/>
                          <a:pt x="19" y="161"/>
                          <a:pt x="10" y="148"/>
                        </a:cubicBezTo>
                        <a:cubicBezTo>
                          <a:pt x="5" y="121"/>
                          <a:pt x="11" y="147"/>
                          <a:pt x="4" y="130"/>
                        </a:cubicBezTo>
                        <a:cubicBezTo>
                          <a:pt x="2" y="126"/>
                          <a:pt x="0" y="118"/>
                          <a:pt x="0" y="118"/>
                        </a:cubicBezTo>
                        <a:cubicBezTo>
                          <a:pt x="2" y="95"/>
                          <a:pt x="0" y="83"/>
                          <a:pt x="20" y="96"/>
                        </a:cubicBezTo>
                        <a:cubicBezTo>
                          <a:pt x="23" y="105"/>
                          <a:pt x="23" y="110"/>
                          <a:pt x="32" y="104"/>
                        </a:cubicBezTo>
                        <a:cubicBezTo>
                          <a:pt x="35" y="95"/>
                          <a:pt x="29" y="88"/>
                          <a:pt x="34" y="80"/>
                        </a:cubicBezTo>
                        <a:cubicBezTo>
                          <a:pt x="36" y="76"/>
                          <a:pt x="48" y="73"/>
                          <a:pt x="52" y="70"/>
                        </a:cubicBezTo>
                        <a:cubicBezTo>
                          <a:pt x="57" y="63"/>
                          <a:pt x="58" y="62"/>
                          <a:pt x="54" y="6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2" name="Freeform 75"/>
                  <p:cNvSpPr>
                    <a:spLocks/>
                  </p:cNvSpPr>
                  <p:nvPr/>
                </p:nvSpPr>
                <p:spPr bwMode="ltGray">
                  <a:xfrm>
                    <a:off x="4580" y="572"/>
                    <a:ext cx="47" cy="13"/>
                  </a:xfrm>
                  <a:custGeom>
                    <a:avLst/>
                    <a:gdLst>
                      <a:gd name="T0" fmla="*/ 0 w 109"/>
                      <a:gd name="T1" fmla="*/ 0 h 38"/>
                      <a:gd name="T2" fmla="*/ 0 w 109"/>
                      <a:gd name="T3" fmla="*/ 0 h 38"/>
                      <a:gd name="T4" fmla="*/ 0 w 109"/>
                      <a:gd name="T5" fmla="*/ 0 h 38"/>
                      <a:gd name="T6" fmla="*/ 0 w 109"/>
                      <a:gd name="T7" fmla="*/ 0 h 38"/>
                      <a:gd name="T8" fmla="*/ 0 w 109"/>
                      <a:gd name="T9" fmla="*/ 0 h 38"/>
                      <a:gd name="T10" fmla="*/ 0 w 109"/>
                      <a:gd name="T11" fmla="*/ 0 h 38"/>
                      <a:gd name="T12" fmla="*/ 0 w 109"/>
                      <a:gd name="T13" fmla="*/ 0 h 38"/>
                      <a:gd name="T14" fmla="*/ 0 w 109"/>
                      <a:gd name="T15" fmla="*/ 0 h 38"/>
                      <a:gd name="T16" fmla="*/ 0 w 109"/>
                      <a:gd name="T17" fmla="*/ 0 h 38"/>
                      <a:gd name="T18" fmla="*/ 0 w 109"/>
                      <a:gd name="T19" fmla="*/ 0 h 3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09" h="38">
                        <a:moveTo>
                          <a:pt x="4" y="32"/>
                        </a:moveTo>
                        <a:cubicBezTo>
                          <a:pt x="7" y="22"/>
                          <a:pt x="7" y="14"/>
                          <a:pt x="18" y="10"/>
                        </a:cubicBezTo>
                        <a:cubicBezTo>
                          <a:pt x="28" y="12"/>
                          <a:pt x="37" y="14"/>
                          <a:pt x="46" y="20"/>
                        </a:cubicBezTo>
                        <a:cubicBezTo>
                          <a:pt x="62" y="15"/>
                          <a:pt x="54" y="17"/>
                          <a:pt x="72" y="14"/>
                        </a:cubicBezTo>
                        <a:cubicBezTo>
                          <a:pt x="77" y="9"/>
                          <a:pt x="90" y="0"/>
                          <a:pt x="90" y="0"/>
                        </a:cubicBezTo>
                        <a:cubicBezTo>
                          <a:pt x="109" y="6"/>
                          <a:pt x="85" y="23"/>
                          <a:pt x="76" y="26"/>
                        </a:cubicBezTo>
                        <a:cubicBezTo>
                          <a:pt x="71" y="33"/>
                          <a:pt x="68" y="35"/>
                          <a:pt x="60" y="38"/>
                        </a:cubicBezTo>
                        <a:cubicBezTo>
                          <a:pt x="54" y="36"/>
                          <a:pt x="42" y="32"/>
                          <a:pt x="42" y="32"/>
                        </a:cubicBezTo>
                        <a:cubicBezTo>
                          <a:pt x="33" y="23"/>
                          <a:pt x="26" y="26"/>
                          <a:pt x="14" y="30"/>
                        </a:cubicBezTo>
                        <a:cubicBezTo>
                          <a:pt x="1" y="28"/>
                          <a:pt x="0" y="24"/>
                          <a:pt x="4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3" name="Freeform 76"/>
                  <p:cNvSpPr>
                    <a:spLocks/>
                  </p:cNvSpPr>
                  <p:nvPr/>
                </p:nvSpPr>
                <p:spPr bwMode="ltGray">
                  <a:xfrm>
                    <a:off x="4578" y="588"/>
                    <a:ext cx="32" cy="34"/>
                  </a:xfrm>
                  <a:custGeom>
                    <a:avLst/>
                    <a:gdLst>
                      <a:gd name="T0" fmla="*/ 0 w 76"/>
                      <a:gd name="T1" fmla="*/ 0 h 104"/>
                      <a:gd name="T2" fmla="*/ 0 w 76"/>
                      <a:gd name="T3" fmla="*/ 0 h 104"/>
                      <a:gd name="T4" fmla="*/ 0 w 76"/>
                      <a:gd name="T5" fmla="*/ 0 h 104"/>
                      <a:gd name="T6" fmla="*/ 0 w 76"/>
                      <a:gd name="T7" fmla="*/ 0 h 104"/>
                      <a:gd name="T8" fmla="*/ 0 w 76"/>
                      <a:gd name="T9" fmla="*/ 0 h 104"/>
                      <a:gd name="T10" fmla="*/ 0 w 76"/>
                      <a:gd name="T11" fmla="*/ 0 h 104"/>
                      <a:gd name="T12" fmla="*/ 0 w 76"/>
                      <a:gd name="T13" fmla="*/ 0 h 104"/>
                      <a:gd name="T14" fmla="*/ 0 w 76"/>
                      <a:gd name="T15" fmla="*/ 0 h 104"/>
                      <a:gd name="T16" fmla="*/ 0 w 76"/>
                      <a:gd name="T17" fmla="*/ 0 h 104"/>
                      <a:gd name="T18" fmla="*/ 0 w 76"/>
                      <a:gd name="T19" fmla="*/ 0 h 104"/>
                      <a:gd name="T20" fmla="*/ 0 w 76"/>
                      <a:gd name="T21" fmla="*/ 0 h 104"/>
                      <a:gd name="T22" fmla="*/ 0 w 76"/>
                      <a:gd name="T23" fmla="*/ 0 h 104"/>
                      <a:gd name="T24" fmla="*/ 0 w 76"/>
                      <a:gd name="T25" fmla="*/ 0 h 104"/>
                      <a:gd name="T26" fmla="*/ 0 w 76"/>
                      <a:gd name="T27" fmla="*/ 0 h 104"/>
                      <a:gd name="T28" fmla="*/ 0 w 76"/>
                      <a:gd name="T29" fmla="*/ 0 h 104"/>
                      <a:gd name="T30" fmla="*/ 0 w 76"/>
                      <a:gd name="T31" fmla="*/ 0 h 104"/>
                      <a:gd name="T32" fmla="*/ 0 w 76"/>
                      <a:gd name="T33" fmla="*/ 0 h 104"/>
                      <a:gd name="T34" fmla="*/ 0 w 76"/>
                      <a:gd name="T35" fmla="*/ 0 h 104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</a:gdLst>
                    <a:ahLst/>
                    <a:cxnLst>
                      <a:cxn ang="T36">
                        <a:pos x="T0" y="T1"/>
                      </a:cxn>
                      <a:cxn ang="T37">
                        <a:pos x="T2" y="T3"/>
                      </a:cxn>
                      <a:cxn ang="T38">
                        <a:pos x="T4" y="T5"/>
                      </a:cxn>
                      <a:cxn ang="T39">
                        <a:pos x="T6" y="T7"/>
                      </a:cxn>
                      <a:cxn ang="T40">
                        <a:pos x="T8" y="T9"/>
                      </a:cxn>
                      <a:cxn ang="T41">
                        <a:pos x="T10" y="T11"/>
                      </a:cxn>
                      <a:cxn ang="T42">
                        <a:pos x="T12" y="T13"/>
                      </a:cxn>
                      <a:cxn ang="T43">
                        <a:pos x="T14" y="T15"/>
                      </a:cxn>
                      <a:cxn ang="T44">
                        <a:pos x="T16" y="T17"/>
                      </a:cxn>
                      <a:cxn ang="T45">
                        <a:pos x="T18" y="T19"/>
                      </a:cxn>
                      <a:cxn ang="T46">
                        <a:pos x="T20" y="T21"/>
                      </a:cxn>
                      <a:cxn ang="T47">
                        <a:pos x="T22" y="T23"/>
                      </a:cxn>
                      <a:cxn ang="T48">
                        <a:pos x="T24" y="T25"/>
                      </a:cxn>
                      <a:cxn ang="T49">
                        <a:pos x="T26" y="T27"/>
                      </a:cxn>
                      <a:cxn ang="T50">
                        <a:pos x="T28" y="T29"/>
                      </a:cxn>
                      <a:cxn ang="T51">
                        <a:pos x="T30" y="T31"/>
                      </a:cxn>
                      <a:cxn ang="T52">
                        <a:pos x="T32" y="T33"/>
                      </a:cxn>
                      <a:cxn ang="T53">
                        <a:pos x="T34" y="T35"/>
                      </a:cxn>
                    </a:cxnLst>
                    <a:rect l="0" t="0" r="r" b="b"/>
                    <a:pathLst>
                      <a:path w="76" h="104">
                        <a:moveTo>
                          <a:pt x="8" y="18"/>
                        </a:moveTo>
                        <a:cubicBezTo>
                          <a:pt x="10" y="8"/>
                          <a:pt x="9" y="3"/>
                          <a:pt x="18" y="0"/>
                        </a:cubicBezTo>
                        <a:cubicBezTo>
                          <a:pt x="28" y="3"/>
                          <a:pt x="25" y="12"/>
                          <a:pt x="34" y="18"/>
                        </a:cubicBezTo>
                        <a:cubicBezTo>
                          <a:pt x="46" y="16"/>
                          <a:pt x="51" y="8"/>
                          <a:pt x="62" y="4"/>
                        </a:cubicBezTo>
                        <a:cubicBezTo>
                          <a:pt x="76" y="9"/>
                          <a:pt x="56" y="31"/>
                          <a:pt x="46" y="34"/>
                        </a:cubicBezTo>
                        <a:cubicBezTo>
                          <a:pt x="51" y="56"/>
                          <a:pt x="43" y="29"/>
                          <a:pt x="54" y="48"/>
                        </a:cubicBezTo>
                        <a:cubicBezTo>
                          <a:pt x="56" y="52"/>
                          <a:pt x="58" y="60"/>
                          <a:pt x="58" y="60"/>
                        </a:cubicBezTo>
                        <a:cubicBezTo>
                          <a:pt x="55" y="68"/>
                          <a:pt x="54" y="71"/>
                          <a:pt x="46" y="74"/>
                        </a:cubicBezTo>
                        <a:cubicBezTo>
                          <a:pt x="38" y="71"/>
                          <a:pt x="37" y="68"/>
                          <a:pt x="34" y="60"/>
                        </a:cubicBezTo>
                        <a:cubicBezTo>
                          <a:pt x="33" y="50"/>
                          <a:pt x="32" y="33"/>
                          <a:pt x="22" y="48"/>
                        </a:cubicBezTo>
                        <a:cubicBezTo>
                          <a:pt x="25" y="60"/>
                          <a:pt x="23" y="53"/>
                          <a:pt x="28" y="68"/>
                        </a:cubicBezTo>
                        <a:cubicBezTo>
                          <a:pt x="29" y="70"/>
                          <a:pt x="30" y="74"/>
                          <a:pt x="30" y="74"/>
                        </a:cubicBezTo>
                        <a:cubicBezTo>
                          <a:pt x="24" y="84"/>
                          <a:pt x="22" y="93"/>
                          <a:pt x="20" y="104"/>
                        </a:cubicBezTo>
                        <a:cubicBezTo>
                          <a:pt x="17" y="103"/>
                          <a:pt x="14" y="104"/>
                          <a:pt x="12" y="102"/>
                        </a:cubicBezTo>
                        <a:cubicBezTo>
                          <a:pt x="9" y="99"/>
                          <a:pt x="8" y="90"/>
                          <a:pt x="8" y="90"/>
                        </a:cubicBezTo>
                        <a:cubicBezTo>
                          <a:pt x="13" y="75"/>
                          <a:pt x="14" y="64"/>
                          <a:pt x="0" y="54"/>
                        </a:cubicBezTo>
                        <a:cubicBezTo>
                          <a:pt x="1" y="46"/>
                          <a:pt x="1" y="38"/>
                          <a:pt x="2" y="30"/>
                        </a:cubicBezTo>
                        <a:cubicBezTo>
                          <a:pt x="2" y="27"/>
                          <a:pt x="13" y="2"/>
                          <a:pt x="8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4" name="Freeform 77"/>
                  <p:cNvSpPr>
                    <a:spLocks/>
                  </p:cNvSpPr>
                  <p:nvPr/>
                </p:nvSpPr>
                <p:spPr bwMode="ltGray">
                  <a:xfrm>
                    <a:off x="4632" y="569"/>
                    <a:ext cx="16" cy="20"/>
                  </a:xfrm>
                  <a:custGeom>
                    <a:avLst/>
                    <a:gdLst>
                      <a:gd name="T0" fmla="*/ 0 w 37"/>
                      <a:gd name="T1" fmla="*/ 0 h 61"/>
                      <a:gd name="T2" fmla="*/ 0 w 37"/>
                      <a:gd name="T3" fmla="*/ 0 h 61"/>
                      <a:gd name="T4" fmla="*/ 0 w 37"/>
                      <a:gd name="T5" fmla="*/ 0 h 61"/>
                      <a:gd name="T6" fmla="*/ 0 w 37"/>
                      <a:gd name="T7" fmla="*/ 0 h 61"/>
                      <a:gd name="T8" fmla="*/ 0 w 37"/>
                      <a:gd name="T9" fmla="*/ 0 h 61"/>
                      <a:gd name="T10" fmla="*/ 0 w 37"/>
                      <a:gd name="T11" fmla="*/ 0 h 61"/>
                      <a:gd name="T12" fmla="*/ 0 w 37"/>
                      <a:gd name="T13" fmla="*/ 0 h 61"/>
                      <a:gd name="T14" fmla="*/ 0 w 37"/>
                      <a:gd name="T15" fmla="*/ 0 h 61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37" h="61">
                        <a:moveTo>
                          <a:pt x="3" y="28"/>
                        </a:moveTo>
                        <a:cubicBezTo>
                          <a:pt x="5" y="14"/>
                          <a:pt x="2" y="7"/>
                          <a:pt x="13" y="0"/>
                        </a:cubicBezTo>
                        <a:cubicBezTo>
                          <a:pt x="26" y="9"/>
                          <a:pt x="23" y="17"/>
                          <a:pt x="15" y="28"/>
                        </a:cubicBezTo>
                        <a:cubicBezTo>
                          <a:pt x="25" y="31"/>
                          <a:pt x="33" y="27"/>
                          <a:pt x="37" y="38"/>
                        </a:cubicBezTo>
                        <a:cubicBezTo>
                          <a:pt x="30" y="45"/>
                          <a:pt x="28" y="47"/>
                          <a:pt x="19" y="44"/>
                        </a:cubicBezTo>
                        <a:cubicBezTo>
                          <a:pt x="13" y="54"/>
                          <a:pt x="18" y="61"/>
                          <a:pt x="5" y="58"/>
                        </a:cubicBezTo>
                        <a:cubicBezTo>
                          <a:pt x="0" y="50"/>
                          <a:pt x="3" y="44"/>
                          <a:pt x="1" y="34"/>
                        </a:cubicBezTo>
                        <a:cubicBezTo>
                          <a:pt x="2" y="32"/>
                          <a:pt x="3" y="28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5" name="Freeform 78"/>
                  <p:cNvSpPr>
                    <a:spLocks/>
                  </p:cNvSpPr>
                  <p:nvPr/>
                </p:nvSpPr>
                <p:spPr bwMode="ltGray">
                  <a:xfrm>
                    <a:off x="4636" y="600"/>
                    <a:ext cx="20" cy="10"/>
                  </a:xfrm>
                  <a:custGeom>
                    <a:avLst/>
                    <a:gdLst>
                      <a:gd name="T0" fmla="*/ 0 w 49"/>
                      <a:gd name="T1" fmla="*/ 0 h 29"/>
                      <a:gd name="T2" fmla="*/ 0 w 49"/>
                      <a:gd name="T3" fmla="*/ 0 h 29"/>
                      <a:gd name="T4" fmla="*/ 0 w 49"/>
                      <a:gd name="T5" fmla="*/ 0 h 29"/>
                      <a:gd name="T6" fmla="*/ 0 w 49"/>
                      <a:gd name="T7" fmla="*/ 0 h 29"/>
                      <a:gd name="T8" fmla="*/ 0 w 49"/>
                      <a:gd name="T9" fmla="*/ 0 h 29"/>
                      <a:gd name="T10" fmla="*/ 0 w 49"/>
                      <a:gd name="T11" fmla="*/ 0 h 29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9" h="29">
                        <a:moveTo>
                          <a:pt x="7" y="0"/>
                        </a:moveTo>
                        <a:cubicBezTo>
                          <a:pt x="15" y="6"/>
                          <a:pt x="19" y="2"/>
                          <a:pt x="29" y="0"/>
                        </a:cubicBezTo>
                        <a:cubicBezTo>
                          <a:pt x="45" y="5"/>
                          <a:pt x="40" y="3"/>
                          <a:pt x="49" y="16"/>
                        </a:cubicBezTo>
                        <a:cubicBezTo>
                          <a:pt x="46" y="29"/>
                          <a:pt x="42" y="21"/>
                          <a:pt x="35" y="14"/>
                        </a:cubicBezTo>
                        <a:cubicBezTo>
                          <a:pt x="26" y="15"/>
                          <a:pt x="12" y="19"/>
                          <a:pt x="3" y="16"/>
                        </a:cubicBezTo>
                        <a:cubicBezTo>
                          <a:pt x="0" y="6"/>
                          <a:pt x="7" y="10"/>
                          <a:pt x="7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6" name="Freeform 79"/>
                  <p:cNvSpPr>
                    <a:spLocks/>
                  </p:cNvSpPr>
                  <p:nvPr/>
                </p:nvSpPr>
                <p:spPr bwMode="ltGray">
                  <a:xfrm>
                    <a:off x="4657" y="585"/>
                    <a:ext cx="26" cy="17"/>
                  </a:xfrm>
                  <a:custGeom>
                    <a:avLst/>
                    <a:gdLst>
                      <a:gd name="T0" fmla="*/ 0 w 61"/>
                      <a:gd name="T1" fmla="*/ 0 h 48"/>
                      <a:gd name="T2" fmla="*/ 0 w 61"/>
                      <a:gd name="T3" fmla="*/ 0 h 48"/>
                      <a:gd name="T4" fmla="*/ 0 w 61"/>
                      <a:gd name="T5" fmla="*/ 0 h 48"/>
                      <a:gd name="T6" fmla="*/ 0 w 61"/>
                      <a:gd name="T7" fmla="*/ 0 h 48"/>
                      <a:gd name="T8" fmla="*/ 0 w 61"/>
                      <a:gd name="T9" fmla="*/ 0 h 48"/>
                      <a:gd name="T10" fmla="*/ 0 w 61"/>
                      <a:gd name="T11" fmla="*/ 0 h 48"/>
                      <a:gd name="T12" fmla="*/ 0 w 61"/>
                      <a:gd name="T13" fmla="*/ 0 h 48"/>
                      <a:gd name="T14" fmla="*/ 0 w 61"/>
                      <a:gd name="T15" fmla="*/ 0 h 48"/>
                      <a:gd name="T16" fmla="*/ 0 w 61"/>
                      <a:gd name="T17" fmla="*/ 0 h 48"/>
                      <a:gd name="T18" fmla="*/ 0 w 61"/>
                      <a:gd name="T19" fmla="*/ 0 h 48"/>
                      <a:gd name="T20" fmla="*/ 0 w 61"/>
                      <a:gd name="T21" fmla="*/ 0 h 48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61" h="48">
                        <a:moveTo>
                          <a:pt x="21" y="38"/>
                        </a:moveTo>
                        <a:cubicBezTo>
                          <a:pt x="19" y="34"/>
                          <a:pt x="19" y="29"/>
                          <a:pt x="15" y="26"/>
                        </a:cubicBezTo>
                        <a:cubicBezTo>
                          <a:pt x="12" y="24"/>
                          <a:pt x="3" y="22"/>
                          <a:pt x="3" y="22"/>
                        </a:cubicBezTo>
                        <a:cubicBezTo>
                          <a:pt x="0" y="12"/>
                          <a:pt x="5" y="12"/>
                          <a:pt x="13" y="8"/>
                        </a:cubicBezTo>
                        <a:cubicBezTo>
                          <a:pt x="17" y="6"/>
                          <a:pt x="25" y="0"/>
                          <a:pt x="25" y="0"/>
                        </a:cubicBezTo>
                        <a:cubicBezTo>
                          <a:pt x="37" y="2"/>
                          <a:pt x="41" y="2"/>
                          <a:pt x="49" y="10"/>
                        </a:cubicBezTo>
                        <a:cubicBezTo>
                          <a:pt x="45" y="21"/>
                          <a:pt x="46" y="12"/>
                          <a:pt x="53" y="20"/>
                        </a:cubicBezTo>
                        <a:cubicBezTo>
                          <a:pt x="56" y="24"/>
                          <a:pt x="61" y="32"/>
                          <a:pt x="61" y="32"/>
                        </a:cubicBezTo>
                        <a:cubicBezTo>
                          <a:pt x="56" y="47"/>
                          <a:pt x="53" y="42"/>
                          <a:pt x="41" y="38"/>
                        </a:cubicBezTo>
                        <a:cubicBezTo>
                          <a:pt x="27" y="47"/>
                          <a:pt x="34" y="48"/>
                          <a:pt x="23" y="44"/>
                        </a:cubicBezTo>
                        <a:cubicBezTo>
                          <a:pt x="22" y="42"/>
                          <a:pt x="21" y="38"/>
                          <a:pt x="21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7" name="Freeform 80"/>
                  <p:cNvSpPr>
                    <a:spLocks/>
                  </p:cNvSpPr>
                  <p:nvPr/>
                </p:nvSpPr>
                <p:spPr bwMode="ltGray">
                  <a:xfrm>
                    <a:off x="4664" y="593"/>
                    <a:ext cx="122" cy="61"/>
                  </a:xfrm>
                  <a:custGeom>
                    <a:avLst/>
                    <a:gdLst>
                      <a:gd name="T0" fmla="*/ 0 w 286"/>
                      <a:gd name="T1" fmla="*/ 0 h 182"/>
                      <a:gd name="T2" fmla="*/ 0 w 286"/>
                      <a:gd name="T3" fmla="*/ 0 h 182"/>
                      <a:gd name="T4" fmla="*/ 0 w 286"/>
                      <a:gd name="T5" fmla="*/ 0 h 182"/>
                      <a:gd name="T6" fmla="*/ 0 w 286"/>
                      <a:gd name="T7" fmla="*/ 0 h 182"/>
                      <a:gd name="T8" fmla="*/ 0 w 286"/>
                      <a:gd name="T9" fmla="*/ 0 h 182"/>
                      <a:gd name="T10" fmla="*/ 0 w 286"/>
                      <a:gd name="T11" fmla="*/ 0 h 182"/>
                      <a:gd name="T12" fmla="*/ 0 w 286"/>
                      <a:gd name="T13" fmla="*/ 0 h 182"/>
                      <a:gd name="T14" fmla="*/ 0 w 286"/>
                      <a:gd name="T15" fmla="*/ 0 h 182"/>
                      <a:gd name="T16" fmla="*/ 0 w 286"/>
                      <a:gd name="T17" fmla="*/ 0 h 182"/>
                      <a:gd name="T18" fmla="*/ 0 w 286"/>
                      <a:gd name="T19" fmla="*/ 0 h 182"/>
                      <a:gd name="T20" fmla="*/ 0 w 286"/>
                      <a:gd name="T21" fmla="*/ 0 h 182"/>
                      <a:gd name="T22" fmla="*/ 0 w 286"/>
                      <a:gd name="T23" fmla="*/ 0 h 182"/>
                      <a:gd name="T24" fmla="*/ 0 w 286"/>
                      <a:gd name="T25" fmla="*/ 0 h 182"/>
                      <a:gd name="T26" fmla="*/ 0 w 286"/>
                      <a:gd name="T27" fmla="*/ 0 h 182"/>
                      <a:gd name="T28" fmla="*/ 0 w 286"/>
                      <a:gd name="T29" fmla="*/ 0 h 182"/>
                      <a:gd name="T30" fmla="*/ 0 w 286"/>
                      <a:gd name="T31" fmla="*/ 0 h 182"/>
                      <a:gd name="T32" fmla="*/ 0 w 286"/>
                      <a:gd name="T33" fmla="*/ 0 h 182"/>
                      <a:gd name="T34" fmla="*/ 0 w 286"/>
                      <a:gd name="T35" fmla="*/ 0 h 182"/>
                      <a:gd name="T36" fmla="*/ 0 w 286"/>
                      <a:gd name="T37" fmla="*/ 0 h 182"/>
                      <a:gd name="T38" fmla="*/ 0 w 286"/>
                      <a:gd name="T39" fmla="*/ 0 h 182"/>
                      <a:gd name="T40" fmla="*/ 0 w 286"/>
                      <a:gd name="T41" fmla="*/ 0 h 182"/>
                      <a:gd name="T42" fmla="*/ 0 w 286"/>
                      <a:gd name="T43" fmla="*/ 0 h 182"/>
                      <a:gd name="T44" fmla="*/ 0 w 286"/>
                      <a:gd name="T45" fmla="*/ 0 h 182"/>
                      <a:gd name="T46" fmla="*/ 0 w 286"/>
                      <a:gd name="T47" fmla="*/ 0 h 182"/>
                      <a:gd name="T48" fmla="*/ 0 w 286"/>
                      <a:gd name="T49" fmla="*/ 0 h 182"/>
                      <a:gd name="T50" fmla="*/ 0 w 286"/>
                      <a:gd name="T51" fmla="*/ 0 h 182"/>
                      <a:gd name="T52" fmla="*/ 0 w 286"/>
                      <a:gd name="T53" fmla="*/ 0 h 182"/>
                      <a:gd name="T54" fmla="*/ 0 w 286"/>
                      <a:gd name="T55" fmla="*/ 0 h 182"/>
                      <a:gd name="T56" fmla="*/ 0 w 286"/>
                      <a:gd name="T57" fmla="*/ 0 h 182"/>
                      <a:gd name="T58" fmla="*/ 0 w 286"/>
                      <a:gd name="T59" fmla="*/ 0 h 182"/>
                      <a:gd name="T60" fmla="*/ 0 w 286"/>
                      <a:gd name="T61" fmla="*/ 0 h 182"/>
                      <a:gd name="T62" fmla="*/ 0 w 286"/>
                      <a:gd name="T63" fmla="*/ 0 h 182"/>
                      <a:gd name="T64" fmla="*/ 0 w 286"/>
                      <a:gd name="T65" fmla="*/ 0 h 182"/>
                      <a:gd name="T66" fmla="*/ 0 w 286"/>
                      <a:gd name="T67" fmla="*/ 0 h 182"/>
                      <a:gd name="T68" fmla="*/ 0 w 286"/>
                      <a:gd name="T69" fmla="*/ 0 h 182"/>
                      <a:gd name="T70" fmla="*/ 0 w 286"/>
                      <a:gd name="T71" fmla="*/ 0 h 182"/>
                      <a:gd name="T72" fmla="*/ 0 w 286"/>
                      <a:gd name="T73" fmla="*/ 0 h 182"/>
                      <a:gd name="T74" fmla="*/ 0 w 286"/>
                      <a:gd name="T75" fmla="*/ 0 h 182"/>
                      <a:gd name="T76" fmla="*/ 0 w 286"/>
                      <a:gd name="T77" fmla="*/ 0 h 182"/>
                      <a:gd name="T78" fmla="*/ 0 w 286"/>
                      <a:gd name="T79" fmla="*/ 0 h 182"/>
                      <a:gd name="T80" fmla="*/ 0 w 286"/>
                      <a:gd name="T81" fmla="*/ 0 h 182"/>
                      <a:gd name="T82" fmla="*/ 0 w 286"/>
                      <a:gd name="T83" fmla="*/ 0 h 182"/>
                      <a:gd name="T84" fmla="*/ 0 w 286"/>
                      <a:gd name="T85" fmla="*/ 0 h 182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</a:gdLst>
                    <a:ahLst/>
                    <a:cxnLst>
                      <a:cxn ang="T86">
                        <a:pos x="T0" y="T1"/>
                      </a:cxn>
                      <a:cxn ang="T87">
                        <a:pos x="T2" y="T3"/>
                      </a:cxn>
                      <a:cxn ang="T88">
                        <a:pos x="T4" y="T5"/>
                      </a:cxn>
                      <a:cxn ang="T89">
                        <a:pos x="T6" y="T7"/>
                      </a:cxn>
                      <a:cxn ang="T90">
                        <a:pos x="T8" y="T9"/>
                      </a:cxn>
                      <a:cxn ang="T91">
                        <a:pos x="T10" y="T11"/>
                      </a:cxn>
                      <a:cxn ang="T92">
                        <a:pos x="T12" y="T13"/>
                      </a:cxn>
                      <a:cxn ang="T93">
                        <a:pos x="T14" y="T15"/>
                      </a:cxn>
                      <a:cxn ang="T94">
                        <a:pos x="T16" y="T17"/>
                      </a:cxn>
                      <a:cxn ang="T95">
                        <a:pos x="T18" y="T19"/>
                      </a:cxn>
                      <a:cxn ang="T96">
                        <a:pos x="T20" y="T21"/>
                      </a:cxn>
                      <a:cxn ang="T97">
                        <a:pos x="T22" y="T23"/>
                      </a:cxn>
                      <a:cxn ang="T98">
                        <a:pos x="T24" y="T25"/>
                      </a:cxn>
                      <a:cxn ang="T99">
                        <a:pos x="T26" y="T27"/>
                      </a:cxn>
                      <a:cxn ang="T100">
                        <a:pos x="T28" y="T29"/>
                      </a:cxn>
                      <a:cxn ang="T101">
                        <a:pos x="T30" y="T31"/>
                      </a:cxn>
                      <a:cxn ang="T102">
                        <a:pos x="T32" y="T33"/>
                      </a:cxn>
                      <a:cxn ang="T103">
                        <a:pos x="T34" y="T35"/>
                      </a:cxn>
                      <a:cxn ang="T104">
                        <a:pos x="T36" y="T37"/>
                      </a:cxn>
                      <a:cxn ang="T105">
                        <a:pos x="T38" y="T39"/>
                      </a:cxn>
                      <a:cxn ang="T106">
                        <a:pos x="T40" y="T41"/>
                      </a:cxn>
                      <a:cxn ang="T107">
                        <a:pos x="T42" y="T43"/>
                      </a:cxn>
                      <a:cxn ang="T108">
                        <a:pos x="T44" y="T45"/>
                      </a:cxn>
                      <a:cxn ang="T109">
                        <a:pos x="T46" y="T47"/>
                      </a:cxn>
                      <a:cxn ang="T110">
                        <a:pos x="T48" y="T49"/>
                      </a:cxn>
                      <a:cxn ang="T111">
                        <a:pos x="T50" y="T51"/>
                      </a:cxn>
                      <a:cxn ang="T112">
                        <a:pos x="T52" y="T53"/>
                      </a:cxn>
                      <a:cxn ang="T113">
                        <a:pos x="T54" y="T55"/>
                      </a:cxn>
                      <a:cxn ang="T114">
                        <a:pos x="T56" y="T57"/>
                      </a:cxn>
                      <a:cxn ang="T115">
                        <a:pos x="T58" y="T59"/>
                      </a:cxn>
                      <a:cxn ang="T116">
                        <a:pos x="T60" y="T61"/>
                      </a:cxn>
                      <a:cxn ang="T117">
                        <a:pos x="T62" y="T63"/>
                      </a:cxn>
                      <a:cxn ang="T118">
                        <a:pos x="T64" y="T65"/>
                      </a:cxn>
                      <a:cxn ang="T119">
                        <a:pos x="T66" y="T67"/>
                      </a:cxn>
                      <a:cxn ang="T120">
                        <a:pos x="T68" y="T69"/>
                      </a:cxn>
                      <a:cxn ang="T121">
                        <a:pos x="T70" y="T71"/>
                      </a:cxn>
                      <a:cxn ang="T122">
                        <a:pos x="T72" y="T73"/>
                      </a:cxn>
                      <a:cxn ang="T123">
                        <a:pos x="T74" y="T75"/>
                      </a:cxn>
                      <a:cxn ang="T124">
                        <a:pos x="T76" y="T77"/>
                      </a:cxn>
                      <a:cxn ang="T125">
                        <a:pos x="T78" y="T79"/>
                      </a:cxn>
                      <a:cxn ang="T126">
                        <a:pos x="T80" y="T81"/>
                      </a:cxn>
                      <a:cxn ang="T127">
                        <a:pos x="T82" y="T83"/>
                      </a:cxn>
                      <a:cxn ang="T128">
                        <a:pos x="T84" y="T85"/>
                      </a:cxn>
                    </a:cxnLst>
                    <a:rect l="0" t="0" r="r" b="b"/>
                    <a:pathLst>
                      <a:path w="286" h="182">
                        <a:moveTo>
                          <a:pt x="46" y="28"/>
                        </a:moveTo>
                        <a:cubicBezTo>
                          <a:pt x="41" y="14"/>
                          <a:pt x="46" y="17"/>
                          <a:pt x="36" y="14"/>
                        </a:cubicBezTo>
                        <a:cubicBezTo>
                          <a:pt x="31" y="17"/>
                          <a:pt x="26" y="30"/>
                          <a:pt x="26" y="30"/>
                        </a:cubicBezTo>
                        <a:cubicBezTo>
                          <a:pt x="12" y="25"/>
                          <a:pt x="19" y="21"/>
                          <a:pt x="0" y="24"/>
                        </a:cubicBezTo>
                        <a:cubicBezTo>
                          <a:pt x="2" y="33"/>
                          <a:pt x="2" y="37"/>
                          <a:pt x="10" y="42"/>
                        </a:cubicBezTo>
                        <a:cubicBezTo>
                          <a:pt x="12" y="49"/>
                          <a:pt x="14" y="55"/>
                          <a:pt x="16" y="62"/>
                        </a:cubicBezTo>
                        <a:cubicBezTo>
                          <a:pt x="24" y="59"/>
                          <a:pt x="27" y="57"/>
                          <a:pt x="24" y="48"/>
                        </a:cubicBezTo>
                        <a:cubicBezTo>
                          <a:pt x="26" y="47"/>
                          <a:pt x="28" y="43"/>
                          <a:pt x="30" y="44"/>
                        </a:cubicBezTo>
                        <a:cubicBezTo>
                          <a:pt x="48" y="48"/>
                          <a:pt x="36" y="52"/>
                          <a:pt x="48" y="56"/>
                        </a:cubicBezTo>
                        <a:cubicBezTo>
                          <a:pt x="74" y="65"/>
                          <a:pt x="47" y="56"/>
                          <a:pt x="70" y="62"/>
                        </a:cubicBezTo>
                        <a:cubicBezTo>
                          <a:pt x="77" y="64"/>
                          <a:pt x="88" y="72"/>
                          <a:pt x="88" y="72"/>
                        </a:cubicBezTo>
                        <a:cubicBezTo>
                          <a:pt x="96" y="84"/>
                          <a:pt x="102" y="87"/>
                          <a:pt x="106" y="102"/>
                        </a:cubicBezTo>
                        <a:cubicBezTo>
                          <a:pt x="105" y="109"/>
                          <a:pt x="106" y="115"/>
                          <a:pt x="104" y="122"/>
                        </a:cubicBezTo>
                        <a:cubicBezTo>
                          <a:pt x="103" y="126"/>
                          <a:pt x="94" y="132"/>
                          <a:pt x="98" y="134"/>
                        </a:cubicBezTo>
                        <a:cubicBezTo>
                          <a:pt x="106" y="137"/>
                          <a:pt x="122" y="128"/>
                          <a:pt x="122" y="128"/>
                        </a:cubicBezTo>
                        <a:cubicBezTo>
                          <a:pt x="130" y="131"/>
                          <a:pt x="133" y="135"/>
                          <a:pt x="140" y="140"/>
                        </a:cubicBezTo>
                        <a:cubicBezTo>
                          <a:pt x="148" y="145"/>
                          <a:pt x="159" y="145"/>
                          <a:pt x="168" y="148"/>
                        </a:cubicBezTo>
                        <a:cubicBezTo>
                          <a:pt x="170" y="147"/>
                          <a:pt x="173" y="148"/>
                          <a:pt x="174" y="146"/>
                        </a:cubicBezTo>
                        <a:cubicBezTo>
                          <a:pt x="176" y="142"/>
                          <a:pt x="164" y="136"/>
                          <a:pt x="168" y="134"/>
                        </a:cubicBezTo>
                        <a:cubicBezTo>
                          <a:pt x="171" y="132"/>
                          <a:pt x="175" y="135"/>
                          <a:pt x="178" y="136"/>
                        </a:cubicBezTo>
                        <a:cubicBezTo>
                          <a:pt x="182" y="131"/>
                          <a:pt x="186" y="118"/>
                          <a:pt x="186" y="118"/>
                        </a:cubicBezTo>
                        <a:cubicBezTo>
                          <a:pt x="189" y="119"/>
                          <a:pt x="199" y="120"/>
                          <a:pt x="202" y="122"/>
                        </a:cubicBezTo>
                        <a:cubicBezTo>
                          <a:pt x="206" y="124"/>
                          <a:pt x="214" y="130"/>
                          <a:pt x="214" y="130"/>
                        </a:cubicBezTo>
                        <a:cubicBezTo>
                          <a:pt x="224" y="145"/>
                          <a:pt x="228" y="158"/>
                          <a:pt x="244" y="168"/>
                        </a:cubicBezTo>
                        <a:cubicBezTo>
                          <a:pt x="250" y="172"/>
                          <a:pt x="262" y="178"/>
                          <a:pt x="262" y="178"/>
                        </a:cubicBezTo>
                        <a:cubicBezTo>
                          <a:pt x="265" y="178"/>
                          <a:pt x="286" y="182"/>
                          <a:pt x="284" y="170"/>
                        </a:cubicBezTo>
                        <a:cubicBezTo>
                          <a:pt x="283" y="164"/>
                          <a:pt x="268" y="160"/>
                          <a:pt x="268" y="160"/>
                        </a:cubicBezTo>
                        <a:cubicBezTo>
                          <a:pt x="261" y="150"/>
                          <a:pt x="270" y="143"/>
                          <a:pt x="256" y="138"/>
                        </a:cubicBezTo>
                        <a:cubicBezTo>
                          <a:pt x="254" y="136"/>
                          <a:pt x="251" y="135"/>
                          <a:pt x="250" y="132"/>
                        </a:cubicBezTo>
                        <a:cubicBezTo>
                          <a:pt x="248" y="129"/>
                          <a:pt x="250" y="125"/>
                          <a:pt x="248" y="122"/>
                        </a:cubicBezTo>
                        <a:cubicBezTo>
                          <a:pt x="246" y="118"/>
                          <a:pt x="240" y="118"/>
                          <a:pt x="236" y="116"/>
                        </a:cubicBezTo>
                        <a:cubicBezTo>
                          <a:pt x="230" y="107"/>
                          <a:pt x="227" y="100"/>
                          <a:pt x="240" y="96"/>
                        </a:cubicBezTo>
                        <a:cubicBezTo>
                          <a:pt x="236" y="83"/>
                          <a:pt x="236" y="84"/>
                          <a:pt x="220" y="86"/>
                        </a:cubicBezTo>
                        <a:cubicBezTo>
                          <a:pt x="209" y="82"/>
                          <a:pt x="208" y="82"/>
                          <a:pt x="210" y="70"/>
                        </a:cubicBezTo>
                        <a:cubicBezTo>
                          <a:pt x="207" y="60"/>
                          <a:pt x="199" y="57"/>
                          <a:pt x="190" y="54"/>
                        </a:cubicBezTo>
                        <a:cubicBezTo>
                          <a:pt x="181" y="45"/>
                          <a:pt x="181" y="42"/>
                          <a:pt x="168" y="38"/>
                        </a:cubicBezTo>
                        <a:cubicBezTo>
                          <a:pt x="164" y="37"/>
                          <a:pt x="156" y="34"/>
                          <a:pt x="156" y="34"/>
                        </a:cubicBezTo>
                        <a:cubicBezTo>
                          <a:pt x="146" y="24"/>
                          <a:pt x="134" y="21"/>
                          <a:pt x="120" y="16"/>
                        </a:cubicBezTo>
                        <a:cubicBezTo>
                          <a:pt x="113" y="14"/>
                          <a:pt x="108" y="8"/>
                          <a:pt x="102" y="4"/>
                        </a:cubicBezTo>
                        <a:cubicBezTo>
                          <a:pt x="100" y="3"/>
                          <a:pt x="96" y="0"/>
                          <a:pt x="96" y="0"/>
                        </a:cubicBezTo>
                        <a:cubicBezTo>
                          <a:pt x="83" y="2"/>
                          <a:pt x="79" y="1"/>
                          <a:pt x="70" y="10"/>
                        </a:cubicBezTo>
                        <a:cubicBezTo>
                          <a:pt x="67" y="19"/>
                          <a:pt x="63" y="27"/>
                          <a:pt x="56" y="32"/>
                        </a:cubicBezTo>
                        <a:cubicBezTo>
                          <a:pt x="49" y="30"/>
                          <a:pt x="52" y="31"/>
                          <a:pt x="4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8" name="Freeform 81"/>
                  <p:cNvSpPr>
                    <a:spLocks/>
                  </p:cNvSpPr>
                  <p:nvPr/>
                </p:nvSpPr>
                <p:spPr bwMode="ltGray">
                  <a:xfrm>
                    <a:off x="4770" y="599"/>
                    <a:ext cx="33" cy="26"/>
                  </a:xfrm>
                  <a:custGeom>
                    <a:avLst/>
                    <a:gdLst>
                      <a:gd name="T0" fmla="*/ 0 w 78"/>
                      <a:gd name="T1" fmla="*/ 0 h 78"/>
                      <a:gd name="T2" fmla="*/ 0 w 78"/>
                      <a:gd name="T3" fmla="*/ 0 h 78"/>
                      <a:gd name="T4" fmla="*/ 0 w 78"/>
                      <a:gd name="T5" fmla="*/ 0 h 78"/>
                      <a:gd name="T6" fmla="*/ 0 w 78"/>
                      <a:gd name="T7" fmla="*/ 0 h 78"/>
                      <a:gd name="T8" fmla="*/ 0 w 78"/>
                      <a:gd name="T9" fmla="*/ 0 h 78"/>
                      <a:gd name="T10" fmla="*/ 0 w 78"/>
                      <a:gd name="T11" fmla="*/ 0 h 78"/>
                      <a:gd name="T12" fmla="*/ 0 w 78"/>
                      <a:gd name="T13" fmla="*/ 0 h 78"/>
                      <a:gd name="T14" fmla="*/ 0 w 78"/>
                      <a:gd name="T15" fmla="*/ 0 h 78"/>
                      <a:gd name="T16" fmla="*/ 0 w 78"/>
                      <a:gd name="T17" fmla="*/ 0 h 78"/>
                      <a:gd name="T18" fmla="*/ 0 w 78"/>
                      <a:gd name="T19" fmla="*/ 0 h 78"/>
                      <a:gd name="T20" fmla="*/ 0 w 78"/>
                      <a:gd name="T21" fmla="*/ 0 h 78"/>
                      <a:gd name="T22" fmla="*/ 0 w 78"/>
                      <a:gd name="T23" fmla="*/ 0 h 78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78" h="78">
                        <a:moveTo>
                          <a:pt x="1" y="58"/>
                        </a:moveTo>
                        <a:cubicBezTo>
                          <a:pt x="6" y="44"/>
                          <a:pt x="18" y="57"/>
                          <a:pt x="27" y="60"/>
                        </a:cubicBezTo>
                        <a:cubicBezTo>
                          <a:pt x="35" y="57"/>
                          <a:pt x="38" y="52"/>
                          <a:pt x="45" y="48"/>
                        </a:cubicBezTo>
                        <a:cubicBezTo>
                          <a:pt x="48" y="40"/>
                          <a:pt x="51" y="36"/>
                          <a:pt x="57" y="30"/>
                        </a:cubicBezTo>
                        <a:cubicBezTo>
                          <a:pt x="55" y="23"/>
                          <a:pt x="43" y="14"/>
                          <a:pt x="43" y="14"/>
                        </a:cubicBezTo>
                        <a:cubicBezTo>
                          <a:pt x="33" y="0"/>
                          <a:pt x="30" y="1"/>
                          <a:pt x="43" y="4"/>
                        </a:cubicBezTo>
                        <a:cubicBezTo>
                          <a:pt x="54" y="11"/>
                          <a:pt x="58" y="22"/>
                          <a:pt x="71" y="26"/>
                        </a:cubicBezTo>
                        <a:cubicBezTo>
                          <a:pt x="78" y="37"/>
                          <a:pt x="78" y="46"/>
                          <a:pt x="67" y="54"/>
                        </a:cubicBezTo>
                        <a:cubicBezTo>
                          <a:pt x="51" y="49"/>
                          <a:pt x="53" y="71"/>
                          <a:pt x="33" y="78"/>
                        </a:cubicBezTo>
                        <a:cubicBezTo>
                          <a:pt x="16" y="72"/>
                          <a:pt x="25" y="76"/>
                          <a:pt x="9" y="66"/>
                        </a:cubicBezTo>
                        <a:cubicBezTo>
                          <a:pt x="7" y="65"/>
                          <a:pt x="3" y="62"/>
                          <a:pt x="3" y="62"/>
                        </a:cubicBezTo>
                        <a:cubicBezTo>
                          <a:pt x="0" y="54"/>
                          <a:pt x="13" y="42"/>
                          <a:pt x="1" y="5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9" name="Freeform 82"/>
                  <p:cNvSpPr>
                    <a:spLocks/>
                  </p:cNvSpPr>
                  <p:nvPr/>
                </p:nvSpPr>
                <p:spPr bwMode="ltGray">
                  <a:xfrm>
                    <a:off x="4840" y="544"/>
                    <a:ext cx="8" cy="6"/>
                  </a:xfrm>
                  <a:custGeom>
                    <a:avLst/>
                    <a:gdLst>
                      <a:gd name="T0" fmla="*/ 0 w 17"/>
                      <a:gd name="T1" fmla="*/ 0 h 18"/>
                      <a:gd name="T2" fmla="*/ 0 w 17"/>
                      <a:gd name="T3" fmla="*/ 0 h 18"/>
                      <a:gd name="T4" fmla="*/ 0 w 17"/>
                      <a:gd name="T5" fmla="*/ 0 h 18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7" h="18">
                        <a:moveTo>
                          <a:pt x="3" y="4"/>
                        </a:moveTo>
                        <a:cubicBezTo>
                          <a:pt x="17" y="7"/>
                          <a:pt x="16" y="18"/>
                          <a:pt x="3" y="14"/>
                        </a:cubicBezTo>
                        <a:cubicBezTo>
                          <a:pt x="0" y="6"/>
                          <a:pt x="7" y="0"/>
                          <a:pt x="3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0" name="Freeform 83"/>
                  <p:cNvSpPr>
                    <a:spLocks/>
                  </p:cNvSpPr>
                  <p:nvPr/>
                </p:nvSpPr>
                <p:spPr bwMode="ltGray">
                  <a:xfrm>
                    <a:off x="4747" y="494"/>
                    <a:ext cx="8" cy="5"/>
                  </a:xfrm>
                  <a:custGeom>
                    <a:avLst/>
                    <a:gdLst>
                      <a:gd name="T0" fmla="*/ 0 w 20"/>
                      <a:gd name="T1" fmla="*/ 0 h 15"/>
                      <a:gd name="T2" fmla="*/ 0 w 20"/>
                      <a:gd name="T3" fmla="*/ 0 h 15"/>
                      <a:gd name="T4" fmla="*/ 0 w 20"/>
                      <a:gd name="T5" fmla="*/ 0 h 15"/>
                      <a:gd name="T6" fmla="*/ 0 w 20"/>
                      <a:gd name="T7" fmla="*/ 0 h 15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1"/>
                          <a:pt x="6" y="0"/>
                          <a:pt x="17" y="2"/>
                        </a:cubicBezTo>
                        <a:cubicBezTo>
                          <a:pt x="20" y="10"/>
                          <a:pt x="18" y="15"/>
                          <a:pt x="9" y="12"/>
                        </a:cubicBezTo>
                        <a:cubicBezTo>
                          <a:pt x="4" y="4"/>
                          <a:pt x="4" y="4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1" name="Freeform 84"/>
                  <p:cNvSpPr>
                    <a:spLocks/>
                  </p:cNvSpPr>
                  <p:nvPr/>
                </p:nvSpPr>
                <p:spPr bwMode="ltGray">
                  <a:xfrm>
                    <a:off x="4676" y="536"/>
                    <a:ext cx="8" cy="5"/>
                  </a:xfrm>
                  <a:custGeom>
                    <a:avLst/>
                    <a:gdLst>
                      <a:gd name="T0" fmla="*/ 0 w 20"/>
                      <a:gd name="T1" fmla="*/ 0 h 15"/>
                      <a:gd name="T2" fmla="*/ 0 w 20"/>
                      <a:gd name="T3" fmla="*/ 0 h 15"/>
                      <a:gd name="T4" fmla="*/ 0 w 20"/>
                      <a:gd name="T5" fmla="*/ 0 h 15"/>
                      <a:gd name="T6" fmla="*/ 0 w 20"/>
                      <a:gd name="T7" fmla="*/ 0 h 15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2"/>
                          <a:pt x="3" y="0"/>
                          <a:pt x="15" y="2"/>
                        </a:cubicBezTo>
                        <a:cubicBezTo>
                          <a:pt x="16" y="4"/>
                          <a:pt x="20" y="12"/>
                          <a:pt x="15" y="14"/>
                        </a:cubicBezTo>
                        <a:cubicBezTo>
                          <a:pt x="12" y="15"/>
                          <a:pt x="7" y="12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2" name="Freeform 85"/>
                  <p:cNvSpPr>
                    <a:spLocks/>
                  </p:cNvSpPr>
                  <p:nvPr/>
                </p:nvSpPr>
                <p:spPr bwMode="ltGray">
                  <a:xfrm>
                    <a:off x="4598" y="523"/>
                    <a:ext cx="34" cy="27"/>
                  </a:xfrm>
                  <a:custGeom>
                    <a:avLst/>
                    <a:gdLst>
                      <a:gd name="T0" fmla="*/ 0 w 80"/>
                      <a:gd name="T1" fmla="*/ 0 h 80"/>
                      <a:gd name="T2" fmla="*/ 0 w 80"/>
                      <a:gd name="T3" fmla="*/ 0 h 80"/>
                      <a:gd name="T4" fmla="*/ 0 w 80"/>
                      <a:gd name="T5" fmla="*/ 0 h 80"/>
                      <a:gd name="T6" fmla="*/ 0 w 80"/>
                      <a:gd name="T7" fmla="*/ 0 h 80"/>
                      <a:gd name="T8" fmla="*/ 0 w 80"/>
                      <a:gd name="T9" fmla="*/ 0 h 80"/>
                      <a:gd name="T10" fmla="*/ 0 w 80"/>
                      <a:gd name="T11" fmla="*/ 0 h 80"/>
                      <a:gd name="T12" fmla="*/ 0 w 80"/>
                      <a:gd name="T13" fmla="*/ 0 h 80"/>
                      <a:gd name="T14" fmla="*/ 0 w 80"/>
                      <a:gd name="T15" fmla="*/ 0 h 80"/>
                      <a:gd name="T16" fmla="*/ 0 w 80"/>
                      <a:gd name="T17" fmla="*/ 0 h 80"/>
                      <a:gd name="T18" fmla="*/ 0 w 80"/>
                      <a:gd name="T19" fmla="*/ 0 h 80"/>
                      <a:gd name="T20" fmla="*/ 0 w 80"/>
                      <a:gd name="T21" fmla="*/ 0 h 80"/>
                      <a:gd name="T22" fmla="*/ 0 w 80"/>
                      <a:gd name="T23" fmla="*/ 0 h 80"/>
                      <a:gd name="T24" fmla="*/ 0 w 80"/>
                      <a:gd name="T25" fmla="*/ 0 h 80"/>
                      <a:gd name="T26" fmla="*/ 0 w 80"/>
                      <a:gd name="T27" fmla="*/ 0 h 80"/>
                      <a:gd name="T28" fmla="*/ 0 w 80"/>
                      <a:gd name="T29" fmla="*/ 0 h 80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</a:gdLst>
                    <a:ahLst/>
                    <a:cxnLst>
                      <a:cxn ang="T30">
                        <a:pos x="T0" y="T1"/>
                      </a:cxn>
                      <a:cxn ang="T31">
                        <a:pos x="T2" y="T3"/>
                      </a:cxn>
                      <a:cxn ang="T32">
                        <a:pos x="T4" y="T5"/>
                      </a:cxn>
                      <a:cxn ang="T33">
                        <a:pos x="T6" y="T7"/>
                      </a:cxn>
                      <a:cxn ang="T34">
                        <a:pos x="T8" y="T9"/>
                      </a:cxn>
                      <a:cxn ang="T35">
                        <a:pos x="T10" y="T11"/>
                      </a:cxn>
                      <a:cxn ang="T36">
                        <a:pos x="T12" y="T13"/>
                      </a:cxn>
                      <a:cxn ang="T37">
                        <a:pos x="T14" y="T15"/>
                      </a:cxn>
                      <a:cxn ang="T38">
                        <a:pos x="T16" y="T17"/>
                      </a:cxn>
                      <a:cxn ang="T39">
                        <a:pos x="T18" y="T19"/>
                      </a:cxn>
                      <a:cxn ang="T40">
                        <a:pos x="T20" y="T21"/>
                      </a:cxn>
                      <a:cxn ang="T41">
                        <a:pos x="T22" y="T23"/>
                      </a:cxn>
                      <a:cxn ang="T42">
                        <a:pos x="T24" y="T25"/>
                      </a:cxn>
                      <a:cxn ang="T43">
                        <a:pos x="T26" y="T27"/>
                      </a:cxn>
                      <a:cxn ang="T44">
                        <a:pos x="T28" y="T29"/>
                      </a:cxn>
                    </a:cxnLst>
                    <a:rect l="0" t="0" r="r" b="b"/>
                    <a:pathLst>
                      <a:path w="80" h="80">
                        <a:moveTo>
                          <a:pt x="0" y="50"/>
                        </a:moveTo>
                        <a:cubicBezTo>
                          <a:pt x="1" y="47"/>
                          <a:pt x="12" y="25"/>
                          <a:pt x="14" y="24"/>
                        </a:cubicBezTo>
                        <a:cubicBezTo>
                          <a:pt x="17" y="22"/>
                          <a:pt x="26" y="20"/>
                          <a:pt x="26" y="20"/>
                        </a:cubicBezTo>
                        <a:cubicBezTo>
                          <a:pt x="34" y="23"/>
                          <a:pt x="40" y="21"/>
                          <a:pt x="48" y="18"/>
                        </a:cubicBezTo>
                        <a:cubicBezTo>
                          <a:pt x="52" y="12"/>
                          <a:pt x="54" y="6"/>
                          <a:pt x="58" y="0"/>
                        </a:cubicBezTo>
                        <a:cubicBezTo>
                          <a:pt x="70" y="4"/>
                          <a:pt x="76" y="28"/>
                          <a:pt x="80" y="40"/>
                        </a:cubicBezTo>
                        <a:cubicBezTo>
                          <a:pt x="75" y="54"/>
                          <a:pt x="80" y="50"/>
                          <a:pt x="70" y="56"/>
                        </a:cubicBezTo>
                        <a:cubicBezTo>
                          <a:pt x="61" y="53"/>
                          <a:pt x="59" y="54"/>
                          <a:pt x="54" y="62"/>
                        </a:cubicBezTo>
                        <a:cubicBezTo>
                          <a:pt x="57" y="71"/>
                          <a:pt x="56" y="75"/>
                          <a:pt x="48" y="80"/>
                        </a:cubicBezTo>
                        <a:cubicBezTo>
                          <a:pt x="40" y="77"/>
                          <a:pt x="39" y="72"/>
                          <a:pt x="32" y="68"/>
                        </a:cubicBezTo>
                        <a:cubicBezTo>
                          <a:pt x="26" y="59"/>
                          <a:pt x="30" y="57"/>
                          <a:pt x="38" y="52"/>
                        </a:cubicBezTo>
                        <a:cubicBezTo>
                          <a:pt x="41" y="42"/>
                          <a:pt x="39" y="34"/>
                          <a:pt x="30" y="28"/>
                        </a:cubicBezTo>
                        <a:cubicBezTo>
                          <a:pt x="20" y="31"/>
                          <a:pt x="30" y="40"/>
                          <a:pt x="20" y="48"/>
                        </a:cubicBezTo>
                        <a:cubicBezTo>
                          <a:pt x="16" y="51"/>
                          <a:pt x="8" y="56"/>
                          <a:pt x="8" y="56"/>
                        </a:cubicBezTo>
                        <a:cubicBezTo>
                          <a:pt x="2" y="50"/>
                          <a:pt x="5" y="50"/>
                          <a:pt x="0" y="5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3" name="Freeform 86"/>
                  <p:cNvSpPr>
                    <a:spLocks/>
                  </p:cNvSpPr>
                  <p:nvPr/>
                </p:nvSpPr>
                <p:spPr bwMode="ltGray">
                  <a:xfrm>
                    <a:off x="4587" y="466"/>
                    <a:ext cx="40" cy="58"/>
                  </a:xfrm>
                  <a:custGeom>
                    <a:avLst/>
                    <a:gdLst>
                      <a:gd name="T0" fmla="*/ 0 w 94"/>
                      <a:gd name="T1" fmla="*/ 0 h 174"/>
                      <a:gd name="T2" fmla="*/ 0 w 94"/>
                      <a:gd name="T3" fmla="*/ 0 h 174"/>
                      <a:gd name="T4" fmla="*/ 0 w 94"/>
                      <a:gd name="T5" fmla="*/ 0 h 174"/>
                      <a:gd name="T6" fmla="*/ 0 w 94"/>
                      <a:gd name="T7" fmla="*/ 0 h 174"/>
                      <a:gd name="T8" fmla="*/ 0 w 94"/>
                      <a:gd name="T9" fmla="*/ 0 h 174"/>
                      <a:gd name="T10" fmla="*/ 0 w 94"/>
                      <a:gd name="T11" fmla="*/ 0 h 174"/>
                      <a:gd name="T12" fmla="*/ 0 w 94"/>
                      <a:gd name="T13" fmla="*/ 0 h 174"/>
                      <a:gd name="T14" fmla="*/ 0 w 94"/>
                      <a:gd name="T15" fmla="*/ 0 h 174"/>
                      <a:gd name="T16" fmla="*/ 0 w 94"/>
                      <a:gd name="T17" fmla="*/ 0 h 174"/>
                      <a:gd name="T18" fmla="*/ 0 w 94"/>
                      <a:gd name="T19" fmla="*/ 0 h 174"/>
                      <a:gd name="T20" fmla="*/ 0 w 94"/>
                      <a:gd name="T21" fmla="*/ 0 h 174"/>
                      <a:gd name="T22" fmla="*/ 0 w 94"/>
                      <a:gd name="T23" fmla="*/ 0 h 174"/>
                      <a:gd name="T24" fmla="*/ 0 w 94"/>
                      <a:gd name="T25" fmla="*/ 0 h 174"/>
                      <a:gd name="T26" fmla="*/ 0 w 94"/>
                      <a:gd name="T27" fmla="*/ 0 h 174"/>
                      <a:gd name="T28" fmla="*/ 0 w 94"/>
                      <a:gd name="T29" fmla="*/ 0 h 174"/>
                      <a:gd name="T30" fmla="*/ 0 w 94"/>
                      <a:gd name="T31" fmla="*/ 0 h 174"/>
                      <a:gd name="T32" fmla="*/ 0 w 94"/>
                      <a:gd name="T33" fmla="*/ 0 h 174"/>
                      <a:gd name="T34" fmla="*/ 0 w 94"/>
                      <a:gd name="T35" fmla="*/ 0 h 174"/>
                      <a:gd name="T36" fmla="*/ 0 w 94"/>
                      <a:gd name="T37" fmla="*/ 0 h 174"/>
                      <a:gd name="T38" fmla="*/ 0 w 94"/>
                      <a:gd name="T39" fmla="*/ 0 h 174"/>
                      <a:gd name="T40" fmla="*/ 0 w 94"/>
                      <a:gd name="T41" fmla="*/ 0 h 174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</a:gdLst>
                    <a:ahLst/>
                    <a:cxnLst>
                      <a:cxn ang="T42">
                        <a:pos x="T0" y="T1"/>
                      </a:cxn>
                      <a:cxn ang="T43">
                        <a:pos x="T2" y="T3"/>
                      </a:cxn>
                      <a:cxn ang="T44">
                        <a:pos x="T4" y="T5"/>
                      </a:cxn>
                      <a:cxn ang="T45">
                        <a:pos x="T6" y="T7"/>
                      </a:cxn>
                      <a:cxn ang="T46">
                        <a:pos x="T8" y="T9"/>
                      </a:cxn>
                      <a:cxn ang="T47">
                        <a:pos x="T10" y="T11"/>
                      </a:cxn>
                      <a:cxn ang="T48">
                        <a:pos x="T12" y="T13"/>
                      </a:cxn>
                      <a:cxn ang="T49">
                        <a:pos x="T14" y="T15"/>
                      </a:cxn>
                      <a:cxn ang="T50">
                        <a:pos x="T16" y="T17"/>
                      </a:cxn>
                      <a:cxn ang="T51">
                        <a:pos x="T18" y="T19"/>
                      </a:cxn>
                      <a:cxn ang="T52">
                        <a:pos x="T20" y="T21"/>
                      </a:cxn>
                      <a:cxn ang="T53">
                        <a:pos x="T22" y="T23"/>
                      </a:cxn>
                      <a:cxn ang="T54">
                        <a:pos x="T24" y="T25"/>
                      </a:cxn>
                      <a:cxn ang="T55">
                        <a:pos x="T26" y="T27"/>
                      </a:cxn>
                      <a:cxn ang="T56">
                        <a:pos x="T28" y="T29"/>
                      </a:cxn>
                      <a:cxn ang="T57">
                        <a:pos x="T30" y="T31"/>
                      </a:cxn>
                      <a:cxn ang="T58">
                        <a:pos x="T32" y="T33"/>
                      </a:cxn>
                      <a:cxn ang="T59">
                        <a:pos x="T34" y="T35"/>
                      </a:cxn>
                      <a:cxn ang="T60">
                        <a:pos x="T36" y="T37"/>
                      </a:cxn>
                      <a:cxn ang="T61">
                        <a:pos x="T38" y="T39"/>
                      </a:cxn>
                      <a:cxn ang="T62">
                        <a:pos x="T40" y="T41"/>
                      </a:cxn>
                    </a:cxnLst>
                    <a:rect l="0" t="0" r="r" b="b"/>
                    <a:pathLst>
                      <a:path w="94" h="174">
                        <a:moveTo>
                          <a:pt x="14" y="96"/>
                        </a:moveTo>
                        <a:cubicBezTo>
                          <a:pt x="11" y="109"/>
                          <a:pt x="15" y="120"/>
                          <a:pt x="26" y="128"/>
                        </a:cubicBezTo>
                        <a:cubicBezTo>
                          <a:pt x="34" y="120"/>
                          <a:pt x="35" y="119"/>
                          <a:pt x="32" y="108"/>
                        </a:cubicBezTo>
                        <a:cubicBezTo>
                          <a:pt x="35" y="92"/>
                          <a:pt x="39" y="92"/>
                          <a:pt x="52" y="100"/>
                        </a:cubicBezTo>
                        <a:cubicBezTo>
                          <a:pt x="59" y="110"/>
                          <a:pt x="49" y="114"/>
                          <a:pt x="46" y="124"/>
                        </a:cubicBezTo>
                        <a:cubicBezTo>
                          <a:pt x="50" y="137"/>
                          <a:pt x="57" y="129"/>
                          <a:pt x="66" y="126"/>
                        </a:cubicBezTo>
                        <a:cubicBezTo>
                          <a:pt x="77" y="129"/>
                          <a:pt x="79" y="131"/>
                          <a:pt x="76" y="142"/>
                        </a:cubicBezTo>
                        <a:cubicBezTo>
                          <a:pt x="67" y="139"/>
                          <a:pt x="65" y="141"/>
                          <a:pt x="58" y="148"/>
                        </a:cubicBezTo>
                        <a:cubicBezTo>
                          <a:pt x="60" y="160"/>
                          <a:pt x="62" y="170"/>
                          <a:pt x="74" y="174"/>
                        </a:cubicBezTo>
                        <a:cubicBezTo>
                          <a:pt x="77" y="165"/>
                          <a:pt x="74" y="157"/>
                          <a:pt x="84" y="154"/>
                        </a:cubicBezTo>
                        <a:cubicBezTo>
                          <a:pt x="91" y="143"/>
                          <a:pt x="94" y="122"/>
                          <a:pt x="82" y="112"/>
                        </a:cubicBezTo>
                        <a:cubicBezTo>
                          <a:pt x="77" y="108"/>
                          <a:pt x="66" y="108"/>
                          <a:pt x="60" y="106"/>
                        </a:cubicBezTo>
                        <a:cubicBezTo>
                          <a:pt x="65" y="92"/>
                          <a:pt x="66" y="87"/>
                          <a:pt x="50" y="82"/>
                        </a:cubicBezTo>
                        <a:cubicBezTo>
                          <a:pt x="48" y="82"/>
                          <a:pt x="37" y="86"/>
                          <a:pt x="34" y="82"/>
                        </a:cubicBezTo>
                        <a:cubicBezTo>
                          <a:pt x="32" y="79"/>
                          <a:pt x="30" y="70"/>
                          <a:pt x="30" y="70"/>
                        </a:cubicBezTo>
                        <a:cubicBezTo>
                          <a:pt x="32" y="54"/>
                          <a:pt x="32" y="52"/>
                          <a:pt x="42" y="42"/>
                        </a:cubicBezTo>
                        <a:cubicBezTo>
                          <a:pt x="41" y="30"/>
                          <a:pt x="45" y="5"/>
                          <a:pt x="30" y="0"/>
                        </a:cubicBezTo>
                        <a:cubicBezTo>
                          <a:pt x="14" y="4"/>
                          <a:pt x="16" y="4"/>
                          <a:pt x="18" y="22"/>
                        </a:cubicBezTo>
                        <a:cubicBezTo>
                          <a:pt x="16" y="39"/>
                          <a:pt x="15" y="35"/>
                          <a:pt x="4" y="46"/>
                        </a:cubicBezTo>
                        <a:cubicBezTo>
                          <a:pt x="0" y="59"/>
                          <a:pt x="5" y="67"/>
                          <a:pt x="14" y="76"/>
                        </a:cubicBezTo>
                        <a:cubicBezTo>
                          <a:pt x="15" y="80"/>
                          <a:pt x="17" y="93"/>
                          <a:pt x="14" y="9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4" name="Freeform 87"/>
                  <p:cNvSpPr>
                    <a:spLocks/>
                  </p:cNvSpPr>
                  <p:nvPr/>
                </p:nvSpPr>
                <p:spPr bwMode="ltGray">
                  <a:xfrm>
                    <a:off x="4597" y="508"/>
                    <a:ext cx="14" cy="17"/>
                  </a:xfrm>
                  <a:custGeom>
                    <a:avLst/>
                    <a:gdLst>
                      <a:gd name="T0" fmla="*/ 0 w 32"/>
                      <a:gd name="T1" fmla="*/ 0 h 50"/>
                      <a:gd name="T2" fmla="*/ 0 w 32"/>
                      <a:gd name="T3" fmla="*/ 0 h 50"/>
                      <a:gd name="T4" fmla="*/ 0 w 32"/>
                      <a:gd name="T5" fmla="*/ 0 h 50"/>
                      <a:gd name="T6" fmla="*/ 0 w 32"/>
                      <a:gd name="T7" fmla="*/ 0 h 50"/>
                      <a:gd name="T8" fmla="*/ 0 w 32"/>
                      <a:gd name="T9" fmla="*/ 0 h 50"/>
                      <a:gd name="T10" fmla="*/ 0 w 32"/>
                      <a:gd name="T11" fmla="*/ 0 h 50"/>
                      <a:gd name="T12" fmla="*/ 0 w 32"/>
                      <a:gd name="T13" fmla="*/ 0 h 50"/>
                      <a:gd name="T14" fmla="*/ 0 w 32"/>
                      <a:gd name="T15" fmla="*/ 0 h 50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32" h="50">
                        <a:moveTo>
                          <a:pt x="6" y="24"/>
                        </a:moveTo>
                        <a:cubicBezTo>
                          <a:pt x="0" y="15"/>
                          <a:pt x="3" y="6"/>
                          <a:pt x="12" y="0"/>
                        </a:cubicBezTo>
                        <a:cubicBezTo>
                          <a:pt x="23" y="3"/>
                          <a:pt x="23" y="5"/>
                          <a:pt x="20" y="16"/>
                        </a:cubicBezTo>
                        <a:cubicBezTo>
                          <a:pt x="21" y="19"/>
                          <a:pt x="20" y="22"/>
                          <a:pt x="22" y="24"/>
                        </a:cubicBezTo>
                        <a:cubicBezTo>
                          <a:pt x="23" y="26"/>
                          <a:pt x="27" y="24"/>
                          <a:pt x="28" y="26"/>
                        </a:cubicBezTo>
                        <a:cubicBezTo>
                          <a:pt x="30" y="29"/>
                          <a:pt x="32" y="38"/>
                          <a:pt x="32" y="38"/>
                        </a:cubicBezTo>
                        <a:cubicBezTo>
                          <a:pt x="29" y="46"/>
                          <a:pt x="26" y="47"/>
                          <a:pt x="18" y="50"/>
                        </a:cubicBezTo>
                        <a:cubicBezTo>
                          <a:pt x="12" y="41"/>
                          <a:pt x="18" y="24"/>
                          <a:pt x="6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5" name="Freeform 88"/>
                  <p:cNvSpPr>
                    <a:spLocks/>
                  </p:cNvSpPr>
                  <p:nvPr/>
                </p:nvSpPr>
                <p:spPr bwMode="ltGray">
                  <a:xfrm>
                    <a:off x="4569" y="512"/>
                    <a:ext cx="19" cy="17"/>
                  </a:xfrm>
                  <a:custGeom>
                    <a:avLst/>
                    <a:gdLst>
                      <a:gd name="T0" fmla="*/ 0 w 43"/>
                      <a:gd name="T1" fmla="*/ 0 h 50"/>
                      <a:gd name="T2" fmla="*/ 0 w 43"/>
                      <a:gd name="T3" fmla="*/ 0 h 50"/>
                      <a:gd name="T4" fmla="*/ 0 w 43"/>
                      <a:gd name="T5" fmla="*/ 0 h 50"/>
                      <a:gd name="T6" fmla="*/ 0 w 43"/>
                      <a:gd name="T7" fmla="*/ 0 h 50"/>
                      <a:gd name="T8" fmla="*/ 0 w 43"/>
                      <a:gd name="T9" fmla="*/ 0 h 50"/>
                      <a:gd name="T10" fmla="*/ 0 w 43"/>
                      <a:gd name="T11" fmla="*/ 0 h 50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3" h="50">
                        <a:moveTo>
                          <a:pt x="0" y="44"/>
                        </a:moveTo>
                        <a:cubicBezTo>
                          <a:pt x="6" y="38"/>
                          <a:pt x="18" y="29"/>
                          <a:pt x="22" y="20"/>
                        </a:cubicBezTo>
                        <a:cubicBezTo>
                          <a:pt x="27" y="10"/>
                          <a:pt x="25" y="4"/>
                          <a:pt x="36" y="0"/>
                        </a:cubicBezTo>
                        <a:cubicBezTo>
                          <a:pt x="43" y="11"/>
                          <a:pt x="36" y="24"/>
                          <a:pt x="24" y="28"/>
                        </a:cubicBezTo>
                        <a:cubicBezTo>
                          <a:pt x="21" y="38"/>
                          <a:pt x="12" y="47"/>
                          <a:pt x="2" y="50"/>
                        </a:cubicBezTo>
                        <a:cubicBezTo>
                          <a:pt x="1" y="48"/>
                          <a:pt x="0" y="44"/>
                          <a:pt x="0" y="4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6" name="Freeform 89"/>
                  <p:cNvSpPr>
                    <a:spLocks/>
                  </p:cNvSpPr>
                  <p:nvPr/>
                </p:nvSpPr>
                <p:spPr bwMode="ltGray">
                  <a:xfrm>
                    <a:off x="4784" y="275"/>
                    <a:ext cx="18" cy="10"/>
                  </a:xfrm>
                  <a:custGeom>
                    <a:avLst/>
                    <a:gdLst>
                      <a:gd name="T0" fmla="*/ 0 w 41"/>
                      <a:gd name="T1" fmla="*/ 0 h 29"/>
                      <a:gd name="T2" fmla="*/ 0 w 41"/>
                      <a:gd name="T3" fmla="*/ 0 h 29"/>
                      <a:gd name="T4" fmla="*/ 0 w 41"/>
                      <a:gd name="T5" fmla="*/ 0 h 29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41" h="29">
                        <a:moveTo>
                          <a:pt x="0" y="25"/>
                        </a:moveTo>
                        <a:cubicBezTo>
                          <a:pt x="10" y="11"/>
                          <a:pt x="41" y="0"/>
                          <a:pt x="12" y="29"/>
                        </a:cubicBezTo>
                        <a:cubicBezTo>
                          <a:pt x="8" y="28"/>
                          <a:pt x="0" y="25"/>
                          <a:pt x="0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7" name="Freeform 90"/>
                  <p:cNvSpPr>
                    <a:spLocks/>
                  </p:cNvSpPr>
                  <p:nvPr/>
                </p:nvSpPr>
                <p:spPr bwMode="ltGray">
                  <a:xfrm>
                    <a:off x="4293" y="246"/>
                    <a:ext cx="438" cy="152"/>
                  </a:xfrm>
                  <a:custGeom>
                    <a:avLst/>
                    <a:gdLst>
                      <a:gd name="T0" fmla="*/ 73 w 438"/>
                      <a:gd name="T1" fmla="*/ 1 h 152"/>
                      <a:gd name="T2" fmla="*/ 438 w 438"/>
                      <a:gd name="T3" fmla="*/ 0 h 152"/>
                      <a:gd name="T4" fmla="*/ 416 w 438"/>
                      <a:gd name="T5" fmla="*/ 54 h 152"/>
                      <a:gd name="T6" fmla="*/ 397 w 438"/>
                      <a:gd name="T7" fmla="*/ 68 h 152"/>
                      <a:gd name="T8" fmla="*/ 392 w 438"/>
                      <a:gd name="T9" fmla="*/ 70 h 152"/>
                      <a:gd name="T10" fmla="*/ 375 w 438"/>
                      <a:gd name="T11" fmla="*/ 73 h 152"/>
                      <a:gd name="T12" fmla="*/ 361 w 438"/>
                      <a:gd name="T13" fmla="*/ 88 h 152"/>
                      <a:gd name="T14" fmla="*/ 362 w 438"/>
                      <a:gd name="T15" fmla="*/ 99 h 152"/>
                      <a:gd name="T16" fmla="*/ 364 w 438"/>
                      <a:gd name="T17" fmla="*/ 107 h 152"/>
                      <a:gd name="T18" fmla="*/ 366 w 438"/>
                      <a:gd name="T19" fmla="*/ 113 h 152"/>
                      <a:gd name="T20" fmla="*/ 362 w 438"/>
                      <a:gd name="T21" fmla="*/ 122 h 152"/>
                      <a:gd name="T22" fmla="*/ 351 w 438"/>
                      <a:gd name="T23" fmla="*/ 120 h 152"/>
                      <a:gd name="T24" fmla="*/ 342 w 438"/>
                      <a:gd name="T25" fmla="*/ 129 h 152"/>
                      <a:gd name="T26" fmla="*/ 347 w 438"/>
                      <a:gd name="T27" fmla="*/ 105 h 152"/>
                      <a:gd name="T28" fmla="*/ 338 w 438"/>
                      <a:gd name="T29" fmla="*/ 100 h 152"/>
                      <a:gd name="T30" fmla="*/ 344 w 438"/>
                      <a:gd name="T31" fmla="*/ 93 h 152"/>
                      <a:gd name="T32" fmla="*/ 342 w 438"/>
                      <a:gd name="T33" fmla="*/ 89 h 152"/>
                      <a:gd name="T34" fmla="*/ 320 w 438"/>
                      <a:gd name="T35" fmla="*/ 94 h 152"/>
                      <a:gd name="T36" fmla="*/ 317 w 438"/>
                      <a:gd name="T37" fmla="*/ 85 h 152"/>
                      <a:gd name="T38" fmla="*/ 297 w 438"/>
                      <a:gd name="T39" fmla="*/ 94 h 152"/>
                      <a:gd name="T40" fmla="*/ 320 w 438"/>
                      <a:gd name="T41" fmla="*/ 103 h 152"/>
                      <a:gd name="T42" fmla="*/ 305 w 438"/>
                      <a:gd name="T43" fmla="*/ 117 h 152"/>
                      <a:gd name="T44" fmla="*/ 311 w 438"/>
                      <a:gd name="T45" fmla="*/ 126 h 152"/>
                      <a:gd name="T46" fmla="*/ 315 w 438"/>
                      <a:gd name="T47" fmla="*/ 138 h 152"/>
                      <a:gd name="T48" fmla="*/ 309 w 438"/>
                      <a:gd name="T49" fmla="*/ 139 h 152"/>
                      <a:gd name="T50" fmla="*/ 314 w 438"/>
                      <a:gd name="T51" fmla="*/ 144 h 152"/>
                      <a:gd name="T52" fmla="*/ 307 w 438"/>
                      <a:gd name="T53" fmla="*/ 152 h 152"/>
                      <a:gd name="T54" fmla="*/ 0 w 438"/>
                      <a:gd name="T55" fmla="*/ 149 h 152"/>
                      <a:gd name="T56" fmla="*/ 73 w 438"/>
                      <a:gd name="T57" fmla="*/ 1 h 152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</a:gdLst>
                    <a:ahLst/>
                    <a:cxnLst>
                      <a:cxn ang="T58">
                        <a:pos x="T0" y="T1"/>
                      </a:cxn>
                      <a:cxn ang="T59">
                        <a:pos x="T2" y="T3"/>
                      </a:cxn>
                      <a:cxn ang="T60">
                        <a:pos x="T4" y="T5"/>
                      </a:cxn>
                      <a:cxn ang="T61">
                        <a:pos x="T6" y="T7"/>
                      </a:cxn>
                      <a:cxn ang="T62">
                        <a:pos x="T8" y="T9"/>
                      </a:cxn>
                      <a:cxn ang="T63">
                        <a:pos x="T10" y="T11"/>
                      </a:cxn>
                      <a:cxn ang="T64">
                        <a:pos x="T12" y="T13"/>
                      </a:cxn>
                      <a:cxn ang="T65">
                        <a:pos x="T14" y="T15"/>
                      </a:cxn>
                      <a:cxn ang="T66">
                        <a:pos x="T16" y="T17"/>
                      </a:cxn>
                      <a:cxn ang="T67">
                        <a:pos x="T18" y="T19"/>
                      </a:cxn>
                      <a:cxn ang="T68">
                        <a:pos x="T20" y="T21"/>
                      </a:cxn>
                      <a:cxn ang="T69">
                        <a:pos x="T22" y="T23"/>
                      </a:cxn>
                      <a:cxn ang="T70">
                        <a:pos x="T24" y="T25"/>
                      </a:cxn>
                      <a:cxn ang="T71">
                        <a:pos x="T26" y="T27"/>
                      </a:cxn>
                      <a:cxn ang="T72">
                        <a:pos x="T28" y="T29"/>
                      </a:cxn>
                      <a:cxn ang="T73">
                        <a:pos x="T30" y="T31"/>
                      </a:cxn>
                      <a:cxn ang="T74">
                        <a:pos x="T32" y="T33"/>
                      </a:cxn>
                      <a:cxn ang="T75">
                        <a:pos x="T34" y="T35"/>
                      </a:cxn>
                      <a:cxn ang="T76">
                        <a:pos x="T36" y="T37"/>
                      </a:cxn>
                      <a:cxn ang="T77">
                        <a:pos x="T38" y="T39"/>
                      </a:cxn>
                      <a:cxn ang="T78">
                        <a:pos x="T40" y="T41"/>
                      </a:cxn>
                      <a:cxn ang="T79">
                        <a:pos x="T42" y="T43"/>
                      </a:cxn>
                      <a:cxn ang="T80">
                        <a:pos x="T44" y="T45"/>
                      </a:cxn>
                      <a:cxn ang="T81">
                        <a:pos x="T46" y="T47"/>
                      </a:cxn>
                      <a:cxn ang="T82">
                        <a:pos x="T48" y="T49"/>
                      </a:cxn>
                      <a:cxn ang="T83">
                        <a:pos x="T50" y="T51"/>
                      </a:cxn>
                      <a:cxn ang="T84">
                        <a:pos x="T52" y="T53"/>
                      </a:cxn>
                      <a:cxn ang="T85">
                        <a:pos x="T54" y="T55"/>
                      </a:cxn>
                      <a:cxn ang="T86">
                        <a:pos x="T56" y="T57"/>
                      </a:cxn>
                    </a:cxnLst>
                    <a:rect l="0" t="0" r="r" b="b"/>
                    <a:pathLst>
                      <a:path w="438" h="152">
                        <a:moveTo>
                          <a:pt x="73" y="1"/>
                        </a:moveTo>
                        <a:lnTo>
                          <a:pt x="438" y="0"/>
                        </a:lnTo>
                        <a:cubicBezTo>
                          <a:pt x="432" y="15"/>
                          <a:pt x="429" y="42"/>
                          <a:pt x="416" y="54"/>
                        </a:cubicBezTo>
                        <a:cubicBezTo>
                          <a:pt x="410" y="60"/>
                          <a:pt x="405" y="63"/>
                          <a:pt x="397" y="68"/>
                        </a:cubicBezTo>
                        <a:cubicBezTo>
                          <a:pt x="396" y="69"/>
                          <a:pt x="392" y="70"/>
                          <a:pt x="392" y="70"/>
                        </a:cubicBezTo>
                        <a:cubicBezTo>
                          <a:pt x="377" y="63"/>
                          <a:pt x="385" y="68"/>
                          <a:pt x="375" y="73"/>
                        </a:cubicBezTo>
                        <a:cubicBezTo>
                          <a:pt x="371" y="82"/>
                          <a:pt x="371" y="83"/>
                          <a:pt x="361" y="88"/>
                        </a:cubicBezTo>
                        <a:cubicBezTo>
                          <a:pt x="359" y="92"/>
                          <a:pt x="364" y="93"/>
                          <a:pt x="362" y="99"/>
                        </a:cubicBezTo>
                        <a:cubicBezTo>
                          <a:pt x="363" y="102"/>
                          <a:pt x="364" y="105"/>
                          <a:pt x="364" y="107"/>
                        </a:cubicBezTo>
                        <a:cubicBezTo>
                          <a:pt x="365" y="109"/>
                          <a:pt x="366" y="111"/>
                          <a:pt x="366" y="113"/>
                        </a:cubicBezTo>
                        <a:cubicBezTo>
                          <a:pt x="365" y="115"/>
                          <a:pt x="364" y="120"/>
                          <a:pt x="362" y="122"/>
                        </a:cubicBezTo>
                        <a:cubicBezTo>
                          <a:pt x="359" y="123"/>
                          <a:pt x="354" y="119"/>
                          <a:pt x="351" y="120"/>
                        </a:cubicBezTo>
                        <a:cubicBezTo>
                          <a:pt x="347" y="129"/>
                          <a:pt x="352" y="127"/>
                          <a:pt x="342" y="129"/>
                        </a:cubicBezTo>
                        <a:cubicBezTo>
                          <a:pt x="340" y="123"/>
                          <a:pt x="345" y="111"/>
                          <a:pt x="347" y="105"/>
                        </a:cubicBezTo>
                        <a:cubicBezTo>
                          <a:pt x="347" y="100"/>
                          <a:pt x="338" y="102"/>
                          <a:pt x="338" y="100"/>
                        </a:cubicBezTo>
                        <a:cubicBezTo>
                          <a:pt x="338" y="98"/>
                          <a:pt x="344" y="95"/>
                          <a:pt x="344" y="93"/>
                        </a:cubicBezTo>
                        <a:cubicBezTo>
                          <a:pt x="344" y="92"/>
                          <a:pt x="344" y="89"/>
                          <a:pt x="342" y="89"/>
                        </a:cubicBezTo>
                        <a:cubicBezTo>
                          <a:pt x="339" y="89"/>
                          <a:pt x="324" y="94"/>
                          <a:pt x="320" y="94"/>
                        </a:cubicBezTo>
                        <a:cubicBezTo>
                          <a:pt x="317" y="86"/>
                          <a:pt x="328" y="88"/>
                          <a:pt x="317" y="85"/>
                        </a:cubicBezTo>
                        <a:cubicBezTo>
                          <a:pt x="311" y="91"/>
                          <a:pt x="306" y="93"/>
                          <a:pt x="297" y="94"/>
                        </a:cubicBezTo>
                        <a:cubicBezTo>
                          <a:pt x="300" y="104"/>
                          <a:pt x="307" y="101"/>
                          <a:pt x="320" y="103"/>
                        </a:cubicBezTo>
                        <a:cubicBezTo>
                          <a:pt x="318" y="109"/>
                          <a:pt x="311" y="111"/>
                          <a:pt x="305" y="117"/>
                        </a:cubicBezTo>
                        <a:lnTo>
                          <a:pt x="311" y="126"/>
                        </a:lnTo>
                        <a:lnTo>
                          <a:pt x="315" y="138"/>
                        </a:lnTo>
                        <a:lnTo>
                          <a:pt x="309" y="139"/>
                        </a:lnTo>
                        <a:lnTo>
                          <a:pt x="314" y="144"/>
                        </a:lnTo>
                        <a:lnTo>
                          <a:pt x="307" y="152"/>
                        </a:lnTo>
                        <a:lnTo>
                          <a:pt x="0" y="149"/>
                        </a:lnTo>
                        <a:lnTo>
                          <a:pt x="73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8" name="Freeform 91"/>
                  <p:cNvSpPr>
                    <a:spLocks/>
                  </p:cNvSpPr>
                  <p:nvPr/>
                </p:nvSpPr>
                <p:spPr bwMode="ltGray">
                  <a:xfrm>
                    <a:off x="4731" y="240"/>
                    <a:ext cx="20" cy="55"/>
                  </a:xfrm>
                  <a:custGeom>
                    <a:avLst/>
                    <a:gdLst>
                      <a:gd name="T0" fmla="*/ 0 w 47"/>
                      <a:gd name="T1" fmla="*/ 0 h 165"/>
                      <a:gd name="T2" fmla="*/ 0 w 47"/>
                      <a:gd name="T3" fmla="*/ 0 h 165"/>
                      <a:gd name="T4" fmla="*/ 0 w 47"/>
                      <a:gd name="T5" fmla="*/ 0 h 165"/>
                      <a:gd name="T6" fmla="*/ 0 w 47"/>
                      <a:gd name="T7" fmla="*/ 0 h 165"/>
                      <a:gd name="T8" fmla="*/ 0 w 47"/>
                      <a:gd name="T9" fmla="*/ 0 h 165"/>
                      <a:gd name="T10" fmla="*/ 0 w 47"/>
                      <a:gd name="T11" fmla="*/ 0 h 165"/>
                      <a:gd name="T12" fmla="*/ 0 w 47"/>
                      <a:gd name="T13" fmla="*/ 0 h 165"/>
                      <a:gd name="T14" fmla="*/ 0 w 47"/>
                      <a:gd name="T15" fmla="*/ 0 h 165"/>
                      <a:gd name="T16" fmla="*/ 0 w 47"/>
                      <a:gd name="T17" fmla="*/ 0 h 165"/>
                      <a:gd name="T18" fmla="*/ 0 w 47"/>
                      <a:gd name="T19" fmla="*/ 0 h 165"/>
                      <a:gd name="T20" fmla="*/ 0 w 47"/>
                      <a:gd name="T21" fmla="*/ 0 h 165"/>
                      <a:gd name="T22" fmla="*/ 0 w 47"/>
                      <a:gd name="T23" fmla="*/ 0 h 165"/>
                      <a:gd name="T24" fmla="*/ 0 w 47"/>
                      <a:gd name="T25" fmla="*/ 0 h 165"/>
                      <a:gd name="T26" fmla="*/ 0 w 47"/>
                      <a:gd name="T27" fmla="*/ 0 h 165"/>
                      <a:gd name="T28" fmla="*/ 0 w 47"/>
                      <a:gd name="T29" fmla="*/ 0 h 165"/>
                      <a:gd name="T30" fmla="*/ 0 w 47"/>
                      <a:gd name="T31" fmla="*/ 0 h 165"/>
                      <a:gd name="T32" fmla="*/ 0 w 47"/>
                      <a:gd name="T33" fmla="*/ 0 h 165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</a:gdLst>
                    <a:ahLst/>
                    <a:cxnLst>
                      <a:cxn ang="T34">
                        <a:pos x="T0" y="T1"/>
                      </a:cxn>
                      <a:cxn ang="T35">
                        <a:pos x="T2" y="T3"/>
                      </a:cxn>
                      <a:cxn ang="T36">
                        <a:pos x="T4" y="T5"/>
                      </a:cxn>
                      <a:cxn ang="T37">
                        <a:pos x="T6" y="T7"/>
                      </a:cxn>
                      <a:cxn ang="T38">
                        <a:pos x="T8" y="T9"/>
                      </a:cxn>
                      <a:cxn ang="T39">
                        <a:pos x="T10" y="T11"/>
                      </a:cxn>
                      <a:cxn ang="T40">
                        <a:pos x="T12" y="T13"/>
                      </a:cxn>
                      <a:cxn ang="T41">
                        <a:pos x="T14" y="T15"/>
                      </a:cxn>
                      <a:cxn ang="T42">
                        <a:pos x="T16" y="T17"/>
                      </a:cxn>
                      <a:cxn ang="T43">
                        <a:pos x="T18" y="T19"/>
                      </a:cxn>
                      <a:cxn ang="T44">
                        <a:pos x="T20" y="T21"/>
                      </a:cxn>
                      <a:cxn ang="T45">
                        <a:pos x="T22" y="T23"/>
                      </a:cxn>
                      <a:cxn ang="T46">
                        <a:pos x="T24" y="T25"/>
                      </a:cxn>
                      <a:cxn ang="T47">
                        <a:pos x="T26" y="T27"/>
                      </a:cxn>
                      <a:cxn ang="T48">
                        <a:pos x="T28" y="T29"/>
                      </a:cxn>
                      <a:cxn ang="T49">
                        <a:pos x="T30" y="T31"/>
                      </a:cxn>
                      <a:cxn ang="T50">
                        <a:pos x="T32" y="T33"/>
                      </a:cxn>
                    </a:cxnLst>
                    <a:rect l="0" t="0" r="r" b="b"/>
                    <a:pathLst>
                      <a:path w="47" h="165">
                        <a:moveTo>
                          <a:pt x="5" y="156"/>
                        </a:moveTo>
                        <a:cubicBezTo>
                          <a:pt x="0" y="141"/>
                          <a:pt x="1" y="118"/>
                          <a:pt x="15" y="108"/>
                        </a:cubicBezTo>
                        <a:cubicBezTo>
                          <a:pt x="16" y="95"/>
                          <a:pt x="17" y="81"/>
                          <a:pt x="17" y="68"/>
                        </a:cubicBezTo>
                        <a:cubicBezTo>
                          <a:pt x="17" y="58"/>
                          <a:pt x="11" y="40"/>
                          <a:pt x="11" y="40"/>
                        </a:cubicBezTo>
                        <a:cubicBezTo>
                          <a:pt x="14" y="20"/>
                          <a:pt x="11" y="29"/>
                          <a:pt x="17" y="12"/>
                        </a:cubicBezTo>
                        <a:cubicBezTo>
                          <a:pt x="18" y="8"/>
                          <a:pt x="21" y="0"/>
                          <a:pt x="21" y="0"/>
                        </a:cubicBezTo>
                        <a:cubicBezTo>
                          <a:pt x="38" y="6"/>
                          <a:pt x="33" y="7"/>
                          <a:pt x="31" y="30"/>
                        </a:cubicBezTo>
                        <a:cubicBezTo>
                          <a:pt x="38" y="52"/>
                          <a:pt x="40" y="76"/>
                          <a:pt x="47" y="98"/>
                        </a:cubicBezTo>
                        <a:cubicBezTo>
                          <a:pt x="44" y="116"/>
                          <a:pt x="45" y="113"/>
                          <a:pt x="31" y="108"/>
                        </a:cubicBezTo>
                        <a:cubicBezTo>
                          <a:pt x="25" y="118"/>
                          <a:pt x="28" y="112"/>
                          <a:pt x="23" y="126"/>
                        </a:cubicBezTo>
                        <a:cubicBezTo>
                          <a:pt x="22" y="128"/>
                          <a:pt x="21" y="132"/>
                          <a:pt x="21" y="132"/>
                        </a:cubicBezTo>
                        <a:cubicBezTo>
                          <a:pt x="23" y="133"/>
                          <a:pt x="26" y="132"/>
                          <a:pt x="27" y="134"/>
                        </a:cubicBezTo>
                        <a:cubicBezTo>
                          <a:pt x="29" y="137"/>
                          <a:pt x="31" y="146"/>
                          <a:pt x="31" y="146"/>
                        </a:cubicBezTo>
                        <a:cubicBezTo>
                          <a:pt x="27" y="165"/>
                          <a:pt x="23" y="155"/>
                          <a:pt x="13" y="148"/>
                        </a:cubicBezTo>
                        <a:cubicBezTo>
                          <a:pt x="11" y="152"/>
                          <a:pt x="11" y="160"/>
                          <a:pt x="7" y="160"/>
                        </a:cubicBezTo>
                        <a:cubicBezTo>
                          <a:pt x="5" y="160"/>
                          <a:pt x="4" y="156"/>
                          <a:pt x="3" y="154"/>
                        </a:cubicBezTo>
                        <a:cubicBezTo>
                          <a:pt x="3" y="153"/>
                          <a:pt x="4" y="155"/>
                          <a:pt x="5" y="15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9" name="Freeform 92"/>
                  <p:cNvSpPr>
                    <a:spLocks/>
                  </p:cNvSpPr>
                  <p:nvPr/>
                </p:nvSpPr>
                <p:spPr bwMode="ltGray">
                  <a:xfrm>
                    <a:off x="4719" y="287"/>
                    <a:ext cx="59" cy="34"/>
                  </a:xfrm>
                  <a:custGeom>
                    <a:avLst/>
                    <a:gdLst>
                      <a:gd name="T0" fmla="*/ 0 w 138"/>
                      <a:gd name="T1" fmla="*/ 0 h 103"/>
                      <a:gd name="T2" fmla="*/ 0 w 138"/>
                      <a:gd name="T3" fmla="*/ 0 h 103"/>
                      <a:gd name="T4" fmla="*/ 0 w 138"/>
                      <a:gd name="T5" fmla="*/ 0 h 103"/>
                      <a:gd name="T6" fmla="*/ 0 w 138"/>
                      <a:gd name="T7" fmla="*/ 0 h 103"/>
                      <a:gd name="T8" fmla="*/ 0 w 138"/>
                      <a:gd name="T9" fmla="*/ 0 h 103"/>
                      <a:gd name="T10" fmla="*/ 0 w 138"/>
                      <a:gd name="T11" fmla="*/ 0 h 103"/>
                      <a:gd name="T12" fmla="*/ 0 w 138"/>
                      <a:gd name="T13" fmla="*/ 0 h 103"/>
                      <a:gd name="T14" fmla="*/ 0 w 138"/>
                      <a:gd name="T15" fmla="*/ 0 h 103"/>
                      <a:gd name="T16" fmla="*/ 0 w 138"/>
                      <a:gd name="T17" fmla="*/ 0 h 103"/>
                      <a:gd name="T18" fmla="*/ 0 w 138"/>
                      <a:gd name="T19" fmla="*/ 0 h 103"/>
                      <a:gd name="T20" fmla="*/ 0 w 138"/>
                      <a:gd name="T21" fmla="*/ 0 h 103"/>
                      <a:gd name="T22" fmla="*/ 0 w 138"/>
                      <a:gd name="T23" fmla="*/ 0 h 103"/>
                      <a:gd name="T24" fmla="*/ 0 w 138"/>
                      <a:gd name="T25" fmla="*/ 0 h 103"/>
                      <a:gd name="T26" fmla="*/ 0 w 138"/>
                      <a:gd name="T27" fmla="*/ 0 h 103"/>
                      <a:gd name="T28" fmla="*/ 0 w 138"/>
                      <a:gd name="T29" fmla="*/ 0 h 103"/>
                      <a:gd name="T30" fmla="*/ 0 w 138"/>
                      <a:gd name="T31" fmla="*/ 0 h 103"/>
                      <a:gd name="T32" fmla="*/ 0 w 138"/>
                      <a:gd name="T33" fmla="*/ 0 h 103"/>
                      <a:gd name="T34" fmla="*/ 0 w 138"/>
                      <a:gd name="T35" fmla="*/ 0 h 103"/>
                      <a:gd name="T36" fmla="*/ 0 w 138"/>
                      <a:gd name="T37" fmla="*/ 0 h 103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0" t="0" r="r" b="b"/>
                    <a:pathLst>
                      <a:path w="138" h="103">
                        <a:moveTo>
                          <a:pt x="26" y="61"/>
                        </a:moveTo>
                        <a:cubicBezTo>
                          <a:pt x="29" y="53"/>
                          <a:pt x="33" y="51"/>
                          <a:pt x="30" y="43"/>
                        </a:cubicBezTo>
                        <a:cubicBezTo>
                          <a:pt x="33" y="27"/>
                          <a:pt x="37" y="24"/>
                          <a:pt x="50" y="33"/>
                        </a:cubicBezTo>
                        <a:cubicBezTo>
                          <a:pt x="51" y="37"/>
                          <a:pt x="53" y="41"/>
                          <a:pt x="54" y="45"/>
                        </a:cubicBezTo>
                        <a:cubicBezTo>
                          <a:pt x="55" y="49"/>
                          <a:pt x="66" y="49"/>
                          <a:pt x="66" y="49"/>
                        </a:cubicBezTo>
                        <a:cubicBezTo>
                          <a:pt x="75" y="43"/>
                          <a:pt x="77" y="45"/>
                          <a:pt x="80" y="55"/>
                        </a:cubicBezTo>
                        <a:cubicBezTo>
                          <a:pt x="92" y="47"/>
                          <a:pt x="101" y="37"/>
                          <a:pt x="116" y="33"/>
                        </a:cubicBezTo>
                        <a:cubicBezTo>
                          <a:pt x="125" y="19"/>
                          <a:pt x="120" y="24"/>
                          <a:pt x="130" y="17"/>
                        </a:cubicBezTo>
                        <a:cubicBezTo>
                          <a:pt x="134" y="11"/>
                          <a:pt x="134" y="0"/>
                          <a:pt x="138" y="11"/>
                        </a:cubicBezTo>
                        <a:cubicBezTo>
                          <a:pt x="135" y="31"/>
                          <a:pt x="126" y="45"/>
                          <a:pt x="106" y="49"/>
                        </a:cubicBezTo>
                        <a:cubicBezTo>
                          <a:pt x="97" y="55"/>
                          <a:pt x="93" y="61"/>
                          <a:pt x="84" y="67"/>
                        </a:cubicBezTo>
                        <a:cubicBezTo>
                          <a:pt x="80" y="79"/>
                          <a:pt x="79" y="79"/>
                          <a:pt x="66" y="81"/>
                        </a:cubicBezTo>
                        <a:cubicBezTo>
                          <a:pt x="60" y="90"/>
                          <a:pt x="57" y="97"/>
                          <a:pt x="48" y="103"/>
                        </a:cubicBezTo>
                        <a:cubicBezTo>
                          <a:pt x="42" y="94"/>
                          <a:pt x="37" y="93"/>
                          <a:pt x="26" y="89"/>
                        </a:cubicBezTo>
                        <a:cubicBezTo>
                          <a:pt x="24" y="88"/>
                          <a:pt x="20" y="87"/>
                          <a:pt x="20" y="87"/>
                        </a:cubicBezTo>
                        <a:cubicBezTo>
                          <a:pt x="10" y="90"/>
                          <a:pt x="14" y="94"/>
                          <a:pt x="22" y="97"/>
                        </a:cubicBezTo>
                        <a:cubicBezTo>
                          <a:pt x="14" y="103"/>
                          <a:pt x="9" y="100"/>
                          <a:pt x="0" y="97"/>
                        </a:cubicBezTo>
                        <a:cubicBezTo>
                          <a:pt x="2" y="87"/>
                          <a:pt x="1" y="82"/>
                          <a:pt x="10" y="79"/>
                        </a:cubicBezTo>
                        <a:cubicBezTo>
                          <a:pt x="15" y="63"/>
                          <a:pt x="14" y="69"/>
                          <a:pt x="26" y="6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0" name="Freeform 93"/>
                  <p:cNvSpPr>
                    <a:spLocks/>
                  </p:cNvSpPr>
                  <p:nvPr/>
                </p:nvSpPr>
                <p:spPr bwMode="ltGray">
                  <a:xfrm>
                    <a:off x="4656" y="319"/>
                    <a:ext cx="80" cy="72"/>
                  </a:xfrm>
                  <a:custGeom>
                    <a:avLst/>
                    <a:gdLst>
                      <a:gd name="T0" fmla="*/ 0 w 188"/>
                      <a:gd name="T1" fmla="*/ 0 h 214"/>
                      <a:gd name="T2" fmla="*/ 0 w 188"/>
                      <a:gd name="T3" fmla="*/ 0 h 214"/>
                      <a:gd name="T4" fmla="*/ 0 w 188"/>
                      <a:gd name="T5" fmla="*/ 0 h 214"/>
                      <a:gd name="T6" fmla="*/ 0 w 188"/>
                      <a:gd name="T7" fmla="*/ 0 h 214"/>
                      <a:gd name="T8" fmla="*/ 0 w 188"/>
                      <a:gd name="T9" fmla="*/ 0 h 214"/>
                      <a:gd name="T10" fmla="*/ 0 w 188"/>
                      <a:gd name="T11" fmla="*/ 0 h 214"/>
                      <a:gd name="T12" fmla="*/ 0 w 188"/>
                      <a:gd name="T13" fmla="*/ 0 h 214"/>
                      <a:gd name="T14" fmla="*/ 0 w 188"/>
                      <a:gd name="T15" fmla="*/ 0 h 214"/>
                      <a:gd name="T16" fmla="*/ 0 w 188"/>
                      <a:gd name="T17" fmla="*/ 0 h 214"/>
                      <a:gd name="T18" fmla="*/ 0 w 188"/>
                      <a:gd name="T19" fmla="*/ 0 h 214"/>
                      <a:gd name="T20" fmla="*/ 0 w 188"/>
                      <a:gd name="T21" fmla="*/ 0 h 214"/>
                      <a:gd name="T22" fmla="*/ 0 w 188"/>
                      <a:gd name="T23" fmla="*/ 0 h 214"/>
                      <a:gd name="T24" fmla="*/ 0 w 188"/>
                      <a:gd name="T25" fmla="*/ 0 h 214"/>
                      <a:gd name="T26" fmla="*/ 0 w 188"/>
                      <a:gd name="T27" fmla="*/ 0 h 214"/>
                      <a:gd name="T28" fmla="*/ 0 w 188"/>
                      <a:gd name="T29" fmla="*/ 0 h 214"/>
                      <a:gd name="T30" fmla="*/ 0 w 188"/>
                      <a:gd name="T31" fmla="*/ 0 h 214"/>
                      <a:gd name="T32" fmla="*/ 0 w 188"/>
                      <a:gd name="T33" fmla="*/ 0 h 214"/>
                      <a:gd name="T34" fmla="*/ 0 w 188"/>
                      <a:gd name="T35" fmla="*/ 0 h 214"/>
                      <a:gd name="T36" fmla="*/ 0 w 188"/>
                      <a:gd name="T37" fmla="*/ 0 h 214"/>
                      <a:gd name="T38" fmla="*/ 0 w 188"/>
                      <a:gd name="T39" fmla="*/ 0 h 214"/>
                      <a:gd name="T40" fmla="*/ 0 w 188"/>
                      <a:gd name="T41" fmla="*/ 0 h 214"/>
                      <a:gd name="T42" fmla="*/ 0 w 188"/>
                      <a:gd name="T43" fmla="*/ 0 h 214"/>
                      <a:gd name="T44" fmla="*/ 0 w 188"/>
                      <a:gd name="T45" fmla="*/ 0 h 214"/>
                      <a:gd name="T46" fmla="*/ 0 w 188"/>
                      <a:gd name="T47" fmla="*/ 0 h 214"/>
                      <a:gd name="T48" fmla="*/ 0 w 188"/>
                      <a:gd name="T49" fmla="*/ 0 h 214"/>
                      <a:gd name="T50" fmla="*/ 0 w 188"/>
                      <a:gd name="T51" fmla="*/ 0 h 214"/>
                      <a:gd name="T52" fmla="*/ 0 w 188"/>
                      <a:gd name="T53" fmla="*/ 0 h 214"/>
                      <a:gd name="T54" fmla="*/ 0 w 188"/>
                      <a:gd name="T55" fmla="*/ 0 h 214"/>
                      <a:gd name="T56" fmla="*/ 0 w 188"/>
                      <a:gd name="T57" fmla="*/ 0 h 214"/>
                      <a:gd name="T58" fmla="*/ 0 w 188"/>
                      <a:gd name="T59" fmla="*/ 0 h 214"/>
                      <a:gd name="T60" fmla="*/ 0 w 188"/>
                      <a:gd name="T61" fmla="*/ 0 h 214"/>
                      <a:gd name="T62" fmla="*/ 0 w 188"/>
                      <a:gd name="T63" fmla="*/ 0 h 214"/>
                      <a:gd name="T64" fmla="*/ 0 w 188"/>
                      <a:gd name="T65" fmla="*/ 0 h 214"/>
                      <a:gd name="T66" fmla="*/ 0 w 188"/>
                      <a:gd name="T67" fmla="*/ 0 h 214"/>
                      <a:gd name="T68" fmla="*/ 0 w 188"/>
                      <a:gd name="T69" fmla="*/ 0 h 214"/>
                      <a:gd name="T70" fmla="*/ 0 w 188"/>
                      <a:gd name="T71" fmla="*/ 0 h 214"/>
                      <a:gd name="T72" fmla="*/ 0 w 188"/>
                      <a:gd name="T73" fmla="*/ 0 h 214"/>
                      <a:gd name="T74" fmla="*/ 0 w 188"/>
                      <a:gd name="T75" fmla="*/ 0 h 214"/>
                      <a:gd name="T76" fmla="*/ 0 w 188"/>
                      <a:gd name="T77" fmla="*/ 0 h 214"/>
                      <a:gd name="T78" fmla="*/ 0 w 188"/>
                      <a:gd name="T79" fmla="*/ 0 h 214"/>
                      <a:gd name="T80" fmla="*/ 0 w 188"/>
                      <a:gd name="T81" fmla="*/ 0 h 214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</a:gdLst>
                    <a:ahLst/>
                    <a:cxnLst>
                      <a:cxn ang="T82">
                        <a:pos x="T0" y="T1"/>
                      </a:cxn>
                      <a:cxn ang="T83">
                        <a:pos x="T2" y="T3"/>
                      </a:cxn>
                      <a:cxn ang="T84">
                        <a:pos x="T4" y="T5"/>
                      </a:cxn>
                      <a:cxn ang="T85">
                        <a:pos x="T6" y="T7"/>
                      </a:cxn>
                      <a:cxn ang="T86">
                        <a:pos x="T8" y="T9"/>
                      </a:cxn>
                      <a:cxn ang="T87">
                        <a:pos x="T10" y="T11"/>
                      </a:cxn>
                      <a:cxn ang="T88">
                        <a:pos x="T12" y="T13"/>
                      </a:cxn>
                      <a:cxn ang="T89">
                        <a:pos x="T14" y="T15"/>
                      </a:cxn>
                      <a:cxn ang="T90">
                        <a:pos x="T16" y="T17"/>
                      </a:cxn>
                      <a:cxn ang="T91">
                        <a:pos x="T18" y="T19"/>
                      </a:cxn>
                      <a:cxn ang="T92">
                        <a:pos x="T20" y="T21"/>
                      </a:cxn>
                      <a:cxn ang="T93">
                        <a:pos x="T22" y="T23"/>
                      </a:cxn>
                      <a:cxn ang="T94">
                        <a:pos x="T24" y="T25"/>
                      </a:cxn>
                      <a:cxn ang="T95">
                        <a:pos x="T26" y="T27"/>
                      </a:cxn>
                      <a:cxn ang="T96">
                        <a:pos x="T28" y="T29"/>
                      </a:cxn>
                      <a:cxn ang="T97">
                        <a:pos x="T30" y="T31"/>
                      </a:cxn>
                      <a:cxn ang="T98">
                        <a:pos x="T32" y="T33"/>
                      </a:cxn>
                      <a:cxn ang="T99">
                        <a:pos x="T34" y="T35"/>
                      </a:cxn>
                      <a:cxn ang="T100">
                        <a:pos x="T36" y="T37"/>
                      </a:cxn>
                      <a:cxn ang="T101">
                        <a:pos x="T38" y="T39"/>
                      </a:cxn>
                      <a:cxn ang="T102">
                        <a:pos x="T40" y="T41"/>
                      </a:cxn>
                      <a:cxn ang="T103">
                        <a:pos x="T42" y="T43"/>
                      </a:cxn>
                      <a:cxn ang="T104">
                        <a:pos x="T44" y="T45"/>
                      </a:cxn>
                      <a:cxn ang="T105">
                        <a:pos x="T46" y="T47"/>
                      </a:cxn>
                      <a:cxn ang="T106">
                        <a:pos x="T48" y="T49"/>
                      </a:cxn>
                      <a:cxn ang="T107">
                        <a:pos x="T50" y="T51"/>
                      </a:cxn>
                      <a:cxn ang="T108">
                        <a:pos x="T52" y="T53"/>
                      </a:cxn>
                      <a:cxn ang="T109">
                        <a:pos x="T54" y="T55"/>
                      </a:cxn>
                      <a:cxn ang="T110">
                        <a:pos x="T56" y="T57"/>
                      </a:cxn>
                      <a:cxn ang="T111">
                        <a:pos x="T58" y="T59"/>
                      </a:cxn>
                      <a:cxn ang="T112">
                        <a:pos x="T60" y="T61"/>
                      </a:cxn>
                      <a:cxn ang="T113">
                        <a:pos x="T62" y="T63"/>
                      </a:cxn>
                      <a:cxn ang="T114">
                        <a:pos x="T64" y="T65"/>
                      </a:cxn>
                      <a:cxn ang="T115">
                        <a:pos x="T66" y="T67"/>
                      </a:cxn>
                      <a:cxn ang="T116">
                        <a:pos x="T68" y="T69"/>
                      </a:cxn>
                      <a:cxn ang="T117">
                        <a:pos x="T70" y="T71"/>
                      </a:cxn>
                      <a:cxn ang="T118">
                        <a:pos x="T72" y="T73"/>
                      </a:cxn>
                      <a:cxn ang="T119">
                        <a:pos x="T74" y="T75"/>
                      </a:cxn>
                      <a:cxn ang="T120">
                        <a:pos x="T76" y="T77"/>
                      </a:cxn>
                      <a:cxn ang="T121">
                        <a:pos x="T78" y="T79"/>
                      </a:cxn>
                      <a:cxn ang="T122">
                        <a:pos x="T80" y="T81"/>
                      </a:cxn>
                    </a:cxnLst>
                    <a:rect l="0" t="0" r="r" b="b"/>
                    <a:pathLst>
                      <a:path w="188" h="214">
                        <a:moveTo>
                          <a:pt x="158" y="24"/>
                        </a:moveTo>
                        <a:cubicBezTo>
                          <a:pt x="156" y="18"/>
                          <a:pt x="160" y="6"/>
                          <a:pt x="160" y="6"/>
                        </a:cubicBezTo>
                        <a:cubicBezTo>
                          <a:pt x="167" y="16"/>
                          <a:pt x="167" y="8"/>
                          <a:pt x="170" y="0"/>
                        </a:cubicBezTo>
                        <a:cubicBezTo>
                          <a:pt x="181" y="4"/>
                          <a:pt x="179" y="14"/>
                          <a:pt x="182" y="24"/>
                        </a:cubicBezTo>
                        <a:cubicBezTo>
                          <a:pt x="184" y="30"/>
                          <a:pt x="188" y="42"/>
                          <a:pt x="188" y="42"/>
                        </a:cubicBezTo>
                        <a:cubicBezTo>
                          <a:pt x="183" y="56"/>
                          <a:pt x="188" y="52"/>
                          <a:pt x="178" y="58"/>
                        </a:cubicBezTo>
                        <a:cubicBezTo>
                          <a:pt x="174" y="63"/>
                          <a:pt x="170" y="76"/>
                          <a:pt x="170" y="76"/>
                        </a:cubicBezTo>
                        <a:cubicBezTo>
                          <a:pt x="169" y="100"/>
                          <a:pt x="173" y="110"/>
                          <a:pt x="162" y="126"/>
                        </a:cubicBezTo>
                        <a:cubicBezTo>
                          <a:pt x="150" y="118"/>
                          <a:pt x="155" y="132"/>
                          <a:pt x="144" y="136"/>
                        </a:cubicBezTo>
                        <a:cubicBezTo>
                          <a:pt x="135" y="134"/>
                          <a:pt x="129" y="135"/>
                          <a:pt x="120" y="138"/>
                        </a:cubicBezTo>
                        <a:cubicBezTo>
                          <a:pt x="114" y="129"/>
                          <a:pt x="122" y="127"/>
                          <a:pt x="112" y="124"/>
                        </a:cubicBezTo>
                        <a:cubicBezTo>
                          <a:pt x="108" y="130"/>
                          <a:pt x="108" y="142"/>
                          <a:pt x="102" y="146"/>
                        </a:cubicBezTo>
                        <a:cubicBezTo>
                          <a:pt x="98" y="148"/>
                          <a:pt x="90" y="150"/>
                          <a:pt x="90" y="150"/>
                        </a:cubicBezTo>
                        <a:cubicBezTo>
                          <a:pt x="87" y="141"/>
                          <a:pt x="89" y="135"/>
                          <a:pt x="80" y="132"/>
                        </a:cubicBezTo>
                        <a:cubicBezTo>
                          <a:pt x="68" y="134"/>
                          <a:pt x="65" y="134"/>
                          <a:pt x="58" y="144"/>
                        </a:cubicBezTo>
                        <a:cubicBezTo>
                          <a:pt x="66" y="150"/>
                          <a:pt x="68" y="147"/>
                          <a:pt x="76" y="142"/>
                        </a:cubicBezTo>
                        <a:cubicBezTo>
                          <a:pt x="81" y="146"/>
                          <a:pt x="85" y="155"/>
                          <a:pt x="78" y="160"/>
                        </a:cubicBezTo>
                        <a:cubicBezTo>
                          <a:pt x="75" y="162"/>
                          <a:pt x="62" y="165"/>
                          <a:pt x="58" y="166"/>
                        </a:cubicBezTo>
                        <a:cubicBezTo>
                          <a:pt x="48" y="173"/>
                          <a:pt x="44" y="173"/>
                          <a:pt x="34" y="166"/>
                        </a:cubicBezTo>
                        <a:cubicBezTo>
                          <a:pt x="35" y="162"/>
                          <a:pt x="34" y="158"/>
                          <a:pt x="36" y="154"/>
                        </a:cubicBezTo>
                        <a:cubicBezTo>
                          <a:pt x="38" y="150"/>
                          <a:pt x="55" y="146"/>
                          <a:pt x="46" y="144"/>
                        </a:cubicBezTo>
                        <a:cubicBezTo>
                          <a:pt x="42" y="143"/>
                          <a:pt x="34" y="148"/>
                          <a:pt x="34" y="148"/>
                        </a:cubicBezTo>
                        <a:cubicBezTo>
                          <a:pt x="32" y="155"/>
                          <a:pt x="28" y="159"/>
                          <a:pt x="26" y="166"/>
                        </a:cubicBezTo>
                        <a:cubicBezTo>
                          <a:pt x="36" y="182"/>
                          <a:pt x="36" y="173"/>
                          <a:pt x="30" y="190"/>
                        </a:cubicBezTo>
                        <a:cubicBezTo>
                          <a:pt x="28" y="196"/>
                          <a:pt x="14" y="200"/>
                          <a:pt x="14" y="200"/>
                        </a:cubicBezTo>
                        <a:cubicBezTo>
                          <a:pt x="5" y="214"/>
                          <a:pt x="11" y="210"/>
                          <a:pt x="0" y="214"/>
                        </a:cubicBezTo>
                        <a:cubicBezTo>
                          <a:pt x="2" y="202"/>
                          <a:pt x="5" y="198"/>
                          <a:pt x="8" y="188"/>
                        </a:cubicBezTo>
                        <a:cubicBezTo>
                          <a:pt x="6" y="178"/>
                          <a:pt x="3" y="173"/>
                          <a:pt x="0" y="164"/>
                        </a:cubicBezTo>
                        <a:cubicBezTo>
                          <a:pt x="3" y="156"/>
                          <a:pt x="7" y="157"/>
                          <a:pt x="14" y="152"/>
                        </a:cubicBezTo>
                        <a:cubicBezTo>
                          <a:pt x="18" y="141"/>
                          <a:pt x="23" y="140"/>
                          <a:pt x="32" y="134"/>
                        </a:cubicBezTo>
                        <a:cubicBezTo>
                          <a:pt x="37" y="127"/>
                          <a:pt x="37" y="123"/>
                          <a:pt x="44" y="118"/>
                        </a:cubicBezTo>
                        <a:cubicBezTo>
                          <a:pt x="64" y="121"/>
                          <a:pt x="55" y="122"/>
                          <a:pt x="72" y="116"/>
                        </a:cubicBezTo>
                        <a:cubicBezTo>
                          <a:pt x="76" y="115"/>
                          <a:pt x="84" y="112"/>
                          <a:pt x="84" y="112"/>
                        </a:cubicBezTo>
                        <a:cubicBezTo>
                          <a:pt x="105" y="119"/>
                          <a:pt x="97" y="84"/>
                          <a:pt x="114" y="78"/>
                        </a:cubicBezTo>
                        <a:cubicBezTo>
                          <a:pt x="117" y="87"/>
                          <a:pt x="110" y="89"/>
                          <a:pt x="120" y="92"/>
                        </a:cubicBezTo>
                        <a:cubicBezTo>
                          <a:pt x="125" y="85"/>
                          <a:pt x="125" y="81"/>
                          <a:pt x="132" y="76"/>
                        </a:cubicBezTo>
                        <a:cubicBezTo>
                          <a:pt x="138" y="68"/>
                          <a:pt x="146" y="65"/>
                          <a:pt x="150" y="54"/>
                        </a:cubicBezTo>
                        <a:cubicBezTo>
                          <a:pt x="151" y="50"/>
                          <a:pt x="154" y="42"/>
                          <a:pt x="154" y="42"/>
                        </a:cubicBezTo>
                        <a:cubicBezTo>
                          <a:pt x="152" y="41"/>
                          <a:pt x="148" y="40"/>
                          <a:pt x="148" y="38"/>
                        </a:cubicBezTo>
                        <a:cubicBezTo>
                          <a:pt x="148" y="36"/>
                          <a:pt x="161" y="33"/>
                          <a:pt x="152" y="32"/>
                        </a:cubicBezTo>
                        <a:lnTo>
                          <a:pt x="158" y="2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1" name="Freeform 94"/>
                  <p:cNvSpPr>
                    <a:spLocks/>
                  </p:cNvSpPr>
                  <p:nvPr/>
                </p:nvSpPr>
                <p:spPr bwMode="ltGray">
                  <a:xfrm>
                    <a:off x="4709" y="340"/>
                    <a:ext cx="6" cy="4"/>
                  </a:xfrm>
                  <a:custGeom>
                    <a:avLst/>
                    <a:gdLst>
                      <a:gd name="T0" fmla="*/ 0 w 13"/>
                      <a:gd name="T1" fmla="*/ 0 h 13"/>
                      <a:gd name="T2" fmla="*/ 0 w 13"/>
                      <a:gd name="T3" fmla="*/ 0 h 13"/>
                      <a:gd name="T4" fmla="*/ 0 w 13"/>
                      <a:gd name="T5" fmla="*/ 0 h 13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3" h="13">
                        <a:moveTo>
                          <a:pt x="0" y="9"/>
                        </a:moveTo>
                        <a:cubicBezTo>
                          <a:pt x="6" y="0"/>
                          <a:pt x="13" y="7"/>
                          <a:pt x="4" y="13"/>
                        </a:cubicBezTo>
                        <a:cubicBezTo>
                          <a:pt x="0" y="6"/>
                          <a:pt x="0" y="5"/>
                          <a:pt x="0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2" name="Freeform 95"/>
                  <p:cNvSpPr>
                    <a:spLocks/>
                  </p:cNvSpPr>
                  <p:nvPr/>
                </p:nvSpPr>
                <p:spPr bwMode="ltGray">
                  <a:xfrm>
                    <a:off x="4261" y="389"/>
                    <a:ext cx="347" cy="189"/>
                  </a:xfrm>
                  <a:custGeom>
                    <a:avLst/>
                    <a:gdLst>
                      <a:gd name="T0" fmla="*/ 0 w 812"/>
                      <a:gd name="T1" fmla="*/ 0 h 564"/>
                      <a:gd name="T2" fmla="*/ 0 w 812"/>
                      <a:gd name="T3" fmla="*/ 0 h 564"/>
                      <a:gd name="T4" fmla="*/ 0 w 812"/>
                      <a:gd name="T5" fmla="*/ 0 h 564"/>
                      <a:gd name="T6" fmla="*/ 0 w 812"/>
                      <a:gd name="T7" fmla="*/ 0 h 564"/>
                      <a:gd name="T8" fmla="*/ 0 w 812"/>
                      <a:gd name="T9" fmla="*/ 0 h 564"/>
                      <a:gd name="T10" fmla="*/ 0 w 812"/>
                      <a:gd name="T11" fmla="*/ 0 h 564"/>
                      <a:gd name="T12" fmla="*/ 0 w 812"/>
                      <a:gd name="T13" fmla="*/ 0 h 564"/>
                      <a:gd name="T14" fmla="*/ 0 w 812"/>
                      <a:gd name="T15" fmla="*/ 0 h 564"/>
                      <a:gd name="T16" fmla="*/ 0 w 812"/>
                      <a:gd name="T17" fmla="*/ 0 h 564"/>
                      <a:gd name="T18" fmla="*/ 0 w 812"/>
                      <a:gd name="T19" fmla="*/ 0 h 564"/>
                      <a:gd name="T20" fmla="*/ 0 w 812"/>
                      <a:gd name="T21" fmla="*/ 0 h 564"/>
                      <a:gd name="T22" fmla="*/ 0 w 812"/>
                      <a:gd name="T23" fmla="*/ 0 h 564"/>
                      <a:gd name="T24" fmla="*/ 0 w 812"/>
                      <a:gd name="T25" fmla="*/ 0 h 564"/>
                      <a:gd name="T26" fmla="*/ 0 w 812"/>
                      <a:gd name="T27" fmla="*/ 0 h 564"/>
                      <a:gd name="T28" fmla="*/ 0 w 812"/>
                      <a:gd name="T29" fmla="*/ 0 h 564"/>
                      <a:gd name="T30" fmla="*/ 0 w 812"/>
                      <a:gd name="T31" fmla="*/ 0 h 564"/>
                      <a:gd name="T32" fmla="*/ 0 w 812"/>
                      <a:gd name="T33" fmla="*/ 0 h 564"/>
                      <a:gd name="T34" fmla="*/ 0 w 812"/>
                      <a:gd name="T35" fmla="*/ 0 h 564"/>
                      <a:gd name="T36" fmla="*/ 0 w 812"/>
                      <a:gd name="T37" fmla="*/ 0 h 564"/>
                      <a:gd name="T38" fmla="*/ 0 w 812"/>
                      <a:gd name="T39" fmla="*/ 0 h 564"/>
                      <a:gd name="T40" fmla="*/ 0 w 812"/>
                      <a:gd name="T41" fmla="*/ 0 h 564"/>
                      <a:gd name="T42" fmla="*/ 0 w 812"/>
                      <a:gd name="T43" fmla="*/ 0 h 564"/>
                      <a:gd name="T44" fmla="*/ 0 w 812"/>
                      <a:gd name="T45" fmla="*/ 0 h 564"/>
                      <a:gd name="T46" fmla="*/ 0 w 812"/>
                      <a:gd name="T47" fmla="*/ 0 h 564"/>
                      <a:gd name="T48" fmla="*/ 0 w 812"/>
                      <a:gd name="T49" fmla="*/ 0 h 564"/>
                      <a:gd name="T50" fmla="*/ 0 w 812"/>
                      <a:gd name="T51" fmla="*/ 0 h 564"/>
                      <a:gd name="T52" fmla="*/ 0 w 812"/>
                      <a:gd name="T53" fmla="*/ 0 h 564"/>
                      <a:gd name="T54" fmla="*/ 0 w 812"/>
                      <a:gd name="T55" fmla="*/ 0 h 564"/>
                      <a:gd name="T56" fmla="*/ 0 w 812"/>
                      <a:gd name="T57" fmla="*/ 0 h 564"/>
                      <a:gd name="T58" fmla="*/ 0 w 812"/>
                      <a:gd name="T59" fmla="*/ 0 h 564"/>
                      <a:gd name="T60" fmla="*/ 0 w 812"/>
                      <a:gd name="T61" fmla="*/ 0 h 564"/>
                      <a:gd name="T62" fmla="*/ 0 w 812"/>
                      <a:gd name="T63" fmla="*/ 0 h 564"/>
                      <a:gd name="T64" fmla="*/ 0 w 812"/>
                      <a:gd name="T65" fmla="*/ 0 h 564"/>
                      <a:gd name="T66" fmla="*/ 0 w 812"/>
                      <a:gd name="T67" fmla="*/ 0 h 564"/>
                      <a:gd name="T68" fmla="*/ 0 w 812"/>
                      <a:gd name="T69" fmla="*/ 0 h 564"/>
                      <a:gd name="T70" fmla="*/ 0 w 812"/>
                      <a:gd name="T71" fmla="*/ 0 h 564"/>
                      <a:gd name="T72" fmla="*/ 0 w 812"/>
                      <a:gd name="T73" fmla="*/ 0 h 564"/>
                      <a:gd name="T74" fmla="*/ 0 w 812"/>
                      <a:gd name="T75" fmla="*/ 0 h 564"/>
                      <a:gd name="T76" fmla="*/ 0 w 812"/>
                      <a:gd name="T77" fmla="*/ 0 h 564"/>
                      <a:gd name="T78" fmla="*/ 0 w 812"/>
                      <a:gd name="T79" fmla="*/ 0 h 564"/>
                      <a:gd name="T80" fmla="*/ 0 w 812"/>
                      <a:gd name="T81" fmla="*/ 0 h 564"/>
                      <a:gd name="T82" fmla="*/ 0 w 812"/>
                      <a:gd name="T83" fmla="*/ 0 h 564"/>
                      <a:gd name="T84" fmla="*/ 0 w 812"/>
                      <a:gd name="T85" fmla="*/ 0 h 564"/>
                      <a:gd name="T86" fmla="*/ 0 w 812"/>
                      <a:gd name="T87" fmla="*/ 0 h 564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</a:gdLst>
                    <a:ahLst/>
                    <a:cxnLst>
                      <a:cxn ang="T88">
                        <a:pos x="T0" y="T1"/>
                      </a:cxn>
                      <a:cxn ang="T89">
                        <a:pos x="T2" y="T3"/>
                      </a:cxn>
                      <a:cxn ang="T90">
                        <a:pos x="T4" y="T5"/>
                      </a:cxn>
                      <a:cxn ang="T91">
                        <a:pos x="T6" y="T7"/>
                      </a:cxn>
                      <a:cxn ang="T92">
                        <a:pos x="T8" y="T9"/>
                      </a:cxn>
                      <a:cxn ang="T93">
                        <a:pos x="T10" y="T11"/>
                      </a:cxn>
                      <a:cxn ang="T94">
                        <a:pos x="T12" y="T13"/>
                      </a:cxn>
                      <a:cxn ang="T95">
                        <a:pos x="T14" y="T15"/>
                      </a:cxn>
                      <a:cxn ang="T96">
                        <a:pos x="T16" y="T17"/>
                      </a:cxn>
                      <a:cxn ang="T97">
                        <a:pos x="T18" y="T19"/>
                      </a:cxn>
                      <a:cxn ang="T98">
                        <a:pos x="T20" y="T21"/>
                      </a:cxn>
                      <a:cxn ang="T99">
                        <a:pos x="T22" y="T23"/>
                      </a:cxn>
                      <a:cxn ang="T100">
                        <a:pos x="T24" y="T25"/>
                      </a:cxn>
                      <a:cxn ang="T101">
                        <a:pos x="T26" y="T27"/>
                      </a:cxn>
                      <a:cxn ang="T102">
                        <a:pos x="T28" y="T29"/>
                      </a:cxn>
                      <a:cxn ang="T103">
                        <a:pos x="T30" y="T31"/>
                      </a:cxn>
                      <a:cxn ang="T104">
                        <a:pos x="T32" y="T33"/>
                      </a:cxn>
                      <a:cxn ang="T105">
                        <a:pos x="T34" y="T35"/>
                      </a:cxn>
                      <a:cxn ang="T106">
                        <a:pos x="T36" y="T37"/>
                      </a:cxn>
                      <a:cxn ang="T107">
                        <a:pos x="T38" y="T39"/>
                      </a:cxn>
                      <a:cxn ang="T108">
                        <a:pos x="T40" y="T41"/>
                      </a:cxn>
                      <a:cxn ang="T109">
                        <a:pos x="T42" y="T43"/>
                      </a:cxn>
                      <a:cxn ang="T110">
                        <a:pos x="T44" y="T45"/>
                      </a:cxn>
                      <a:cxn ang="T111">
                        <a:pos x="T46" y="T47"/>
                      </a:cxn>
                      <a:cxn ang="T112">
                        <a:pos x="T48" y="T49"/>
                      </a:cxn>
                      <a:cxn ang="T113">
                        <a:pos x="T50" y="T51"/>
                      </a:cxn>
                      <a:cxn ang="T114">
                        <a:pos x="T52" y="T53"/>
                      </a:cxn>
                      <a:cxn ang="T115">
                        <a:pos x="T54" y="T55"/>
                      </a:cxn>
                      <a:cxn ang="T116">
                        <a:pos x="T56" y="T57"/>
                      </a:cxn>
                      <a:cxn ang="T117">
                        <a:pos x="T58" y="T59"/>
                      </a:cxn>
                      <a:cxn ang="T118">
                        <a:pos x="T60" y="T61"/>
                      </a:cxn>
                      <a:cxn ang="T119">
                        <a:pos x="T62" y="T63"/>
                      </a:cxn>
                      <a:cxn ang="T120">
                        <a:pos x="T64" y="T65"/>
                      </a:cxn>
                      <a:cxn ang="T121">
                        <a:pos x="T66" y="T67"/>
                      </a:cxn>
                      <a:cxn ang="T122">
                        <a:pos x="T68" y="T69"/>
                      </a:cxn>
                      <a:cxn ang="T123">
                        <a:pos x="T70" y="T71"/>
                      </a:cxn>
                      <a:cxn ang="T124">
                        <a:pos x="T72" y="T73"/>
                      </a:cxn>
                      <a:cxn ang="T125">
                        <a:pos x="T74" y="T75"/>
                      </a:cxn>
                      <a:cxn ang="T126">
                        <a:pos x="T76" y="T77"/>
                      </a:cxn>
                      <a:cxn ang="T127">
                        <a:pos x="T78" y="T79"/>
                      </a:cxn>
                      <a:cxn ang="T128">
                        <a:pos x="T80" y="T81"/>
                      </a:cxn>
                      <a:cxn ang="T129">
                        <a:pos x="T82" y="T83"/>
                      </a:cxn>
                      <a:cxn ang="T130">
                        <a:pos x="T84" y="T85"/>
                      </a:cxn>
                      <a:cxn ang="T131">
                        <a:pos x="T86" y="T87"/>
                      </a:cxn>
                    </a:cxnLst>
                    <a:rect l="0" t="0" r="r" b="b"/>
                    <a:pathLst>
                      <a:path w="812" h="564">
                        <a:moveTo>
                          <a:pt x="798" y="6"/>
                        </a:moveTo>
                        <a:cubicBezTo>
                          <a:pt x="801" y="15"/>
                          <a:pt x="809" y="16"/>
                          <a:pt x="812" y="26"/>
                        </a:cubicBezTo>
                        <a:cubicBezTo>
                          <a:pt x="809" y="36"/>
                          <a:pt x="801" y="41"/>
                          <a:pt x="796" y="50"/>
                        </a:cubicBezTo>
                        <a:cubicBezTo>
                          <a:pt x="791" y="61"/>
                          <a:pt x="788" y="71"/>
                          <a:pt x="778" y="78"/>
                        </a:cubicBezTo>
                        <a:cubicBezTo>
                          <a:pt x="773" y="85"/>
                          <a:pt x="771" y="88"/>
                          <a:pt x="774" y="96"/>
                        </a:cubicBezTo>
                        <a:cubicBezTo>
                          <a:pt x="767" y="107"/>
                          <a:pt x="758" y="114"/>
                          <a:pt x="748" y="122"/>
                        </a:cubicBezTo>
                        <a:cubicBezTo>
                          <a:pt x="744" y="125"/>
                          <a:pt x="736" y="130"/>
                          <a:pt x="736" y="130"/>
                        </a:cubicBezTo>
                        <a:cubicBezTo>
                          <a:pt x="740" y="141"/>
                          <a:pt x="731" y="140"/>
                          <a:pt x="722" y="142"/>
                        </a:cubicBezTo>
                        <a:cubicBezTo>
                          <a:pt x="716" y="148"/>
                          <a:pt x="712" y="151"/>
                          <a:pt x="704" y="154"/>
                        </a:cubicBezTo>
                        <a:cubicBezTo>
                          <a:pt x="686" y="150"/>
                          <a:pt x="650" y="169"/>
                          <a:pt x="634" y="180"/>
                        </a:cubicBezTo>
                        <a:cubicBezTo>
                          <a:pt x="636" y="189"/>
                          <a:pt x="631" y="193"/>
                          <a:pt x="640" y="196"/>
                        </a:cubicBezTo>
                        <a:cubicBezTo>
                          <a:pt x="643" y="205"/>
                          <a:pt x="640" y="207"/>
                          <a:pt x="632" y="210"/>
                        </a:cubicBezTo>
                        <a:cubicBezTo>
                          <a:pt x="626" y="219"/>
                          <a:pt x="623" y="226"/>
                          <a:pt x="614" y="232"/>
                        </a:cubicBezTo>
                        <a:cubicBezTo>
                          <a:pt x="611" y="231"/>
                          <a:pt x="606" y="233"/>
                          <a:pt x="604" y="230"/>
                        </a:cubicBezTo>
                        <a:cubicBezTo>
                          <a:pt x="599" y="220"/>
                          <a:pt x="610" y="199"/>
                          <a:pt x="620" y="196"/>
                        </a:cubicBezTo>
                        <a:cubicBezTo>
                          <a:pt x="623" y="187"/>
                          <a:pt x="617" y="187"/>
                          <a:pt x="620" y="178"/>
                        </a:cubicBezTo>
                        <a:cubicBezTo>
                          <a:pt x="617" y="164"/>
                          <a:pt x="609" y="168"/>
                          <a:pt x="598" y="172"/>
                        </a:cubicBezTo>
                        <a:cubicBezTo>
                          <a:pt x="592" y="180"/>
                          <a:pt x="585" y="185"/>
                          <a:pt x="576" y="188"/>
                        </a:cubicBezTo>
                        <a:cubicBezTo>
                          <a:pt x="572" y="194"/>
                          <a:pt x="568" y="200"/>
                          <a:pt x="564" y="206"/>
                        </a:cubicBezTo>
                        <a:cubicBezTo>
                          <a:pt x="561" y="210"/>
                          <a:pt x="556" y="218"/>
                          <a:pt x="556" y="218"/>
                        </a:cubicBezTo>
                        <a:cubicBezTo>
                          <a:pt x="558" y="234"/>
                          <a:pt x="559" y="243"/>
                          <a:pt x="572" y="252"/>
                        </a:cubicBezTo>
                        <a:cubicBezTo>
                          <a:pt x="579" y="262"/>
                          <a:pt x="586" y="273"/>
                          <a:pt x="596" y="280"/>
                        </a:cubicBezTo>
                        <a:cubicBezTo>
                          <a:pt x="598" y="286"/>
                          <a:pt x="602" y="298"/>
                          <a:pt x="602" y="298"/>
                        </a:cubicBezTo>
                        <a:cubicBezTo>
                          <a:pt x="601" y="308"/>
                          <a:pt x="599" y="361"/>
                          <a:pt x="594" y="368"/>
                        </a:cubicBezTo>
                        <a:cubicBezTo>
                          <a:pt x="590" y="374"/>
                          <a:pt x="576" y="378"/>
                          <a:pt x="570" y="382"/>
                        </a:cubicBezTo>
                        <a:cubicBezTo>
                          <a:pt x="563" y="393"/>
                          <a:pt x="550" y="396"/>
                          <a:pt x="542" y="406"/>
                        </a:cubicBezTo>
                        <a:cubicBezTo>
                          <a:pt x="536" y="413"/>
                          <a:pt x="539" y="417"/>
                          <a:pt x="530" y="420"/>
                        </a:cubicBezTo>
                        <a:cubicBezTo>
                          <a:pt x="526" y="408"/>
                          <a:pt x="538" y="391"/>
                          <a:pt x="522" y="386"/>
                        </a:cubicBezTo>
                        <a:cubicBezTo>
                          <a:pt x="516" y="377"/>
                          <a:pt x="510" y="364"/>
                          <a:pt x="502" y="356"/>
                        </a:cubicBezTo>
                        <a:cubicBezTo>
                          <a:pt x="497" y="341"/>
                          <a:pt x="505" y="360"/>
                          <a:pt x="482" y="348"/>
                        </a:cubicBezTo>
                        <a:cubicBezTo>
                          <a:pt x="478" y="346"/>
                          <a:pt x="478" y="339"/>
                          <a:pt x="474" y="336"/>
                        </a:cubicBezTo>
                        <a:cubicBezTo>
                          <a:pt x="470" y="323"/>
                          <a:pt x="466" y="342"/>
                          <a:pt x="462" y="348"/>
                        </a:cubicBezTo>
                        <a:cubicBezTo>
                          <a:pt x="460" y="358"/>
                          <a:pt x="456" y="363"/>
                          <a:pt x="454" y="374"/>
                        </a:cubicBezTo>
                        <a:cubicBezTo>
                          <a:pt x="457" y="383"/>
                          <a:pt x="455" y="387"/>
                          <a:pt x="450" y="394"/>
                        </a:cubicBezTo>
                        <a:cubicBezTo>
                          <a:pt x="454" y="399"/>
                          <a:pt x="464" y="411"/>
                          <a:pt x="466" y="418"/>
                        </a:cubicBezTo>
                        <a:cubicBezTo>
                          <a:pt x="474" y="443"/>
                          <a:pt x="472" y="458"/>
                          <a:pt x="500" y="464"/>
                        </a:cubicBezTo>
                        <a:cubicBezTo>
                          <a:pt x="507" y="469"/>
                          <a:pt x="510" y="474"/>
                          <a:pt x="516" y="480"/>
                        </a:cubicBezTo>
                        <a:cubicBezTo>
                          <a:pt x="511" y="494"/>
                          <a:pt x="513" y="509"/>
                          <a:pt x="510" y="524"/>
                        </a:cubicBezTo>
                        <a:cubicBezTo>
                          <a:pt x="512" y="537"/>
                          <a:pt x="511" y="541"/>
                          <a:pt x="522" y="548"/>
                        </a:cubicBezTo>
                        <a:cubicBezTo>
                          <a:pt x="523" y="552"/>
                          <a:pt x="525" y="556"/>
                          <a:pt x="526" y="560"/>
                        </a:cubicBezTo>
                        <a:cubicBezTo>
                          <a:pt x="527" y="564"/>
                          <a:pt x="514" y="556"/>
                          <a:pt x="514" y="556"/>
                        </a:cubicBezTo>
                        <a:cubicBezTo>
                          <a:pt x="502" y="564"/>
                          <a:pt x="501" y="551"/>
                          <a:pt x="492" y="544"/>
                        </a:cubicBezTo>
                        <a:cubicBezTo>
                          <a:pt x="488" y="541"/>
                          <a:pt x="480" y="536"/>
                          <a:pt x="480" y="536"/>
                        </a:cubicBezTo>
                        <a:cubicBezTo>
                          <a:pt x="471" y="522"/>
                          <a:pt x="474" y="529"/>
                          <a:pt x="470" y="518"/>
                        </a:cubicBezTo>
                        <a:cubicBezTo>
                          <a:pt x="467" y="491"/>
                          <a:pt x="461" y="446"/>
                          <a:pt x="436" y="430"/>
                        </a:cubicBezTo>
                        <a:cubicBezTo>
                          <a:pt x="428" y="433"/>
                          <a:pt x="425" y="433"/>
                          <a:pt x="422" y="424"/>
                        </a:cubicBezTo>
                        <a:cubicBezTo>
                          <a:pt x="427" y="404"/>
                          <a:pt x="432" y="383"/>
                          <a:pt x="438" y="364"/>
                        </a:cubicBezTo>
                        <a:cubicBezTo>
                          <a:pt x="436" y="343"/>
                          <a:pt x="431" y="330"/>
                          <a:pt x="426" y="310"/>
                        </a:cubicBezTo>
                        <a:cubicBezTo>
                          <a:pt x="429" y="302"/>
                          <a:pt x="425" y="300"/>
                          <a:pt x="422" y="292"/>
                        </a:cubicBezTo>
                        <a:cubicBezTo>
                          <a:pt x="424" y="282"/>
                          <a:pt x="428" y="277"/>
                          <a:pt x="422" y="268"/>
                        </a:cubicBezTo>
                        <a:cubicBezTo>
                          <a:pt x="420" y="269"/>
                          <a:pt x="418" y="269"/>
                          <a:pt x="416" y="270"/>
                        </a:cubicBezTo>
                        <a:cubicBezTo>
                          <a:pt x="414" y="272"/>
                          <a:pt x="414" y="275"/>
                          <a:pt x="412" y="276"/>
                        </a:cubicBezTo>
                        <a:cubicBezTo>
                          <a:pt x="408" y="278"/>
                          <a:pt x="400" y="280"/>
                          <a:pt x="400" y="280"/>
                        </a:cubicBezTo>
                        <a:cubicBezTo>
                          <a:pt x="394" y="274"/>
                          <a:pt x="389" y="274"/>
                          <a:pt x="386" y="266"/>
                        </a:cubicBezTo>
                        <a:cubicBezTo>
                          <a:pt x="391" y="251"/>
                          <a:pt x="379" y="206"/>
                          <a:pt x="364" y="196"/>
                        </a:cubicBezTo>
                        <a:cubicBezTo>
                          <a:pt x="357" y="186"/>
                          <a:pt x="358" y="182"/>
                          <a:pt x="360" y="170"/>
                        </a:cubicBezTo>
                        <a:cubicBezTo>
                          <a:pt x="358" y="160"/>
                          <a:pt x="356" y="147"/>
                          <a:pt x="346" y="144"/>
                        </a:cubicBezTo>
                        <a:cubicBezTo>
                          <a:pt x="343" y="154"/>
                          <a:pt x="338" y="160"/>
                          <a:pt x="330" y="166"/>
                        </a:cubicBezTo>
                        <a:cubicBezTo>
                          <a:pt x="323" y="164"/>
                          <a:pt x="308" y="160"/>
                          <a:pt x="308" y="160"/>
                        </a:cubicBezTo>
                        <a:cubicBezTo>
                          <a:pt x="296" y="162"/>
                          <a:pt x="297" y="166"/>
                          <a:pt x="288" y="172"/>
                        </a:cubicBezTo>
                        <a:cubicBezTo>
                          <a:pt x="284" y="185"/>
                          <a:pt x="282" y="191"/>
                          <a:pt x="268" y="196"/>
                        </a:cubicBezTo>
                        <a:cubicBezTo>
                          <a:pt x="264" y="200"/>
                          <a:pt x="243" y="231"/>
                          <a:pt x="242" y="232"/>
                        </a:cubicBezTo>
                        <a:cubicBezTo>
                          <a:pt x="231" y="239"/>
                          <a:pt x="215" y="247"/>
                          <a:pt x="206" y="256"/>
                        </a:cubicBezTo>
                        <a:cubicBezTo>
                          <a:pt x="202" y="260"/>
                          <a:pt x="200" y="265"/>
                          <a:pt x="196" y="268"/>
                        </a:cubicBezTo>
                        <a:cubicBezTo>
                          <a:pt x="194" y="269"/>
                          <a:pt x="192" y="269"/>
                          <a:pt x="190" y="270"/>
                        </a:cubicBezTo>
                        <a:cubicBezTo>
                          <a:pt x="188" y="271"/>
                          <a:pt x="186" y="272"/>
                          <a:pt x="184" y="274"/>
                        </a:cubicBezTo>
                        <a:cubicBezTo>
                          <a:pt x="180" y="278"/>
                          <a:pt x="172" y="286"/>
                          <a:pt x="172" y="286"/>
                        </a:cubicBezTo>
                        <a:cubicBezTo>
                          <a:pt x="167" y="300"/>
                          <a:pt x="165" y="314"/>
                          <a:pt x="160" y="328"/>
                        </a:cubicBezTo>
                        <a:cubicBezTo>
                          <a:pt x="158" y="335"/>
                          <a:pt x="156" y="341"/>
                          <a:pt x="154" y="348"/>
                        </a:cubicBezTo>
                        <a:cubicBezTo>
                          <a:pt x="153" y="350"/>
                          <a:pt x="152" y="354"/>
                          <a:pt x="152" y="354"/>
                        </a:cubicBezTo>
                        <a:cubicBezTo>
                          <a:pt x="152" y="359"/>
                          <a:pt x="156" y="384"/>
                          <a:pt x="146" y="392"/>
                        </a:cubicBezTo>
                        <a:cubicBezTo>
                          <a:pt x="141" y="397"/>
                          <a:pt x="128" y="404"/>
                          <a:pt x="128" y="404"/>
                        </a:cubicBezTo>
                        <a:cubicBezTo>
                          <a:pt x="125" y="412"/>
                          <a:pt x="122" y="421"/>
                          <a:pt x="114" y="424"/>
                        </a:cubicBezTo>
                        <a:cubicBezTo>
                          <a:pt x="100" y="419"/>
                          <a:pt x="97" y="405"/>
                          <a:pt x="94" y="392"/>
                        </a:cubicBezTo>
                        <a:cubicBezTo>
                          <a:pt x="86" y="362"/>
                          <a:pt x="82" y="332"/>
                          <a:pt x="72" y="302"/>
                        </a:cubicBezTo>
                        <a:cubicBezTo>
                          <a:pt x="71" y="281"/>
                          <a:pt x="70" y="275"/>
                          <a:pt x="66" y="258"/>
                        </a:cubicBezTo>
                        <a:cubicBezTo>
                          <a:pt x="66" y="251"/>
                          <a:pt x="68" y="219"/>
                          <a:pt x="64" y="208"/>
                        </a:cubicBezTo>
                        <a:cubicBezTo>
                          <a:pt x="70" y="191"/>
                          <a:pt x="66" y="173"/>
                          <a:pt x="72" y="156"/>
                        </a:cubicBezTo>
                        <a:cubicBezTo>
                          <a:pt x="66" y="139"/>
                          <a:pt x="60" y="168"/>
                          <a:pt x="56" y="172"/>
                        </a:cubicBezTo>
                        <a:cubicBezTo>
                          <a:pt x="53" y="175"/>
                          <a:pt x="44" y="180"/>
                          <a:pt x="44" y="180"/>
                        </a:cubicBezTo>
                        <a:cubicBezTo>
                          <a:pt x="35" y="177"/>
                          <a:pt x="28" y="173"/>
                          <a:pt x="24" y="162"/>
                        </a:cubicBezTo>
                        <a:cubicBezTo>
                          <a:pt x="23" y="158"/>
                          <a:pt x="20" y="150"/>
                          <a:pt x="20" y="150"/>
                        </a:cubicBezTo>
                        <a:cubicBezTo>
                          <a:pt x="30" y="148"/>
                          <a:pt x="30" y="143"/>
                          <a:pt x="38" y="138"/>
                        </a:cubicBezTo>
                        <a:cubicBezTo>
                          <a:pt x="35" y="128"/>
                          <a:pt x="31" y="133"/>
                          <a:pt x="24" y="138"/>
                        </a:cubicBezTo>
                        <a:cubicBezTo>
                          <a:pt x="15" y="135"/>
                          <a:pt x="15" y="132"/>
                          <a:pt x="18" y="124"/>
                        </a:cubicBezTo>
                        <a:cubicBezTo>
                          <a:pt x="11" y="114"/>
                          <a:pt x="9" y="101"/>
                          <a:pt x="0" y="92"/>
                        </a:cubicBezTo>
                        <a:lnTo>
                          <a:pt x="76" y="0"/>
                        </a:lnTo>
                        <a:lnTo>
                          <a:pt x="798" y="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3" name="Freeform 96"/>
                  <p:cNvSpPr>
                    <a:spLocks/>
                  </p:cNvSpPr>
                  <p:nvPr/>
                </p:nvSpPr>
                <p:spPr bwMode="ltGray">
                  <a:xfrm>
                    <a:off x="4322" y="519"/>
                    <a:ext cx="19" cy="29"/>
                  </a:xfrm>
                  <a:custGeom>
                    <a:avLst/>
                    <a:gdLst>
                      <a:gd name="T0" fmla="*/ 0 w 43"/>
                      <a:gd name="T1" fmla="*/ 0 h 85"/>
                      <a:gd name="T2" fmla="*/ 0 w 43"/>
                      <a:gd name="T3" fmla="*/ 0 h 85"/>
                      <a:gd name="T4" fmla="*/ 0 w 43"/>
                      <a:gd name="T5" fmla="*/ 0 h 85"/>
                      <a:gd name="T6" fmla="*/ 0 w 43"/>
                      <a:gd name="T7" fmla="*/ 0 h 85"/>
                      <a:gd name="T8" fmla="*/ 0 w 43"/>
                      <a:gd name="T9" fmla="*/ 0 h 85"/>
                      <a:gd name="T10" fmla="*/ 0 w 43"/>
                      <a:gd name="T11" fmla="*/ 0 h 85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3" h="85">
                        <a:moveTo>
                          <a:pt x="7" y="11"/>
                        </a:moveTo>
                        <a:cubicBezTo>
                          <a:pt x="4" y="2"/>
                          <a:pt x="9" y="0"/>
                          <a:pt x="17" y="3"/>
                        </a:cubicBezTo>
                        <a:cubicBezTo>
                          <a:pt x="24" y="13"/>
                          <a:pt x="28" y="24"/>
                          <a:pt x="37" y="33"/>
                        </a:cubicBezTo>
                        <a:cubicBezTo>
                          <a:pt x="43" y="52"/>
                          <a:pt x="40" y="78"/>
                          <a:pt x="19" y="85"/>
                        </a:cubicBezTo>
                        <a:cubicBezTo>
                          <a:pt x="6" y="81"/>
                          <a:pt x="5" y="81"/>
                          <a:pt x="1" y="69"/>
                        </a:cubicBezTo>
                        <a:cubicBezTo>
                          <a:pt x="2" y="66"/>
                          <a:pt x="0" y="4"/>
                          <a:pt x="7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4" name="Freeform 97"/>
                  <p:cNvSpPr>
                    <a:spLocks/>
                  </p:cNvSpPr>
                  <p:nvPr/>
                </p:nvSpPr>
                <p:spPr bwMode="ltGray">
                  <a:xfrm>
                    <a:off x="4588" y="421"/>
                    <a:ext cx="18" cy="24"/>
                  </a:xfrm>
                  <a:custGeom>
                    <a:avLst/>
                    <a:gdLst>
                      <a:gd name="T0" fmla="*/ 0 w 44"/>
                      <a:gd name="T1" fmla="*/ 0 h 74"/>
                      <a:gd name="T2" fmla="*/ 0 w 44"/>
                      <a:gd name="T3" fmla="*/ 0 h 74"/>
                      <a:gd name="T4" fmla="*/ 0 w 44"/>
                      <a:gd name="T5" fmla="*/ 0 h 74"/>
                      <a:gd name="T6" fmla="*/ 0 w 44"/>
                      <a:gd name="T7" fmla="*/ 0 h 74"/>
                      <a:gd name="T8" fmla="*/ 0 w 44"/>
                      <a:gd name="T9" fmla="*/ 0 h 74"/>
                      <a:gd name="T10" fmla="*/ 0 w 44"/>
                      <a:gd name="T11" fmla="*/ 0 h 74"/>
                      <a:gd name="T12" fmla="*/ 0 w 44"/>
                      <a:gd name="T13" fmla="*/ 0 h 74"/>
                      <a:gd name="T14" fmla="*/ 0 w 44"/>
                      <a:gd name="T15" fmla="*/ 0 h 7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44" h="74">
                        <a:moveTo>
                          <a:pt x="13" y="28"/>
                        </a:moveTo>
                        <a:cubicBezTo>
                          <a:pt x="15" y="13"/>
                          <a:pt x="14" y="7"/>
                          <a:pt x="29" y="2"/>
                        </a:cubicBezTo>
                        <a:cubicBezTo>
                          <a:pt x="34" y="3"/>
                          <a:pt x="40" y="0"/>
                          <a:pt x="43" y="4"/>
                        </a:cubicBezTo>
                        <a:cubicBezTo>
                          <a:pt x="44" y="6"/>
                          <a:pt x="41" y="21"/>
                          <a:pt x="39" y="26"/>
                        </a:cubicBezTo>
                        <a:cubicBezTo>
                          <a:pt x="31" y="43"/>
                          <a:pt x="30" y="63"/>
                          <a:pt x="13" y="74"/>
                        </a:cubicBezTo>
                        <a:cubicBezTo>
                          <a:pt x="4" y="71"/>
                          <a:pt x="4" y="68"/>
                          <a:pt x="7" y="60"/>
                        </a:cubicBezTo>
                        <a:cubicBezTo>
                          <a:pt x="5" y="50"/>
                          <a:pt x="0" y="46"/>
                          <a:pt x="3" y="36"/>
                        </a:cubicBezTo>
                        <a:cubicBezTo>
                          <a:pt x="4" y="32"/>
                          <a:pt x="8" y="23"/>
                          <a:pt x="1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5" name="Freeform 98"/>
                  <p:cNvSpPr>
                    <a:spLocks/>
                  </p:cNvSpPr>
                  <p:nvPr/>
                </p:nvSpPr>
                <p:spPr bwMode="ltGray">
                  <a:xfrm>
                    <a:off x="4639" y="409"/>
                    <a:ext cx="9" cy="10"/>
                  </a:xfrm>
                  <a:custGeom>
                    <a:avLst/>
                    <a:gdLst>
                      <a:gd name="T0" fmla="*/ 0 w 20"/>
                      <a:gd name="T1" fmla="*/ 0 h 30"/>
                      <a:gd name="T2" fmla="*/ 0 w 20"/>
                      <a:gd name="T3" fmla="*/ 0 h 30"/>
                      <a:gd name="T4" fmla="*/ 0 w 20"/>
                      <a:gd name="T5" fmla="*/ 0 h 3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20" h="30">
                        <a:moveTo>
                          <a:pt x="7" y="16"/>
                        </a:moveTo>
                        <a:cubicBezTo>
                          <a:pt x="18" y="0"/>
                          <a:pt x="20" y="20"/>
                          <a:pt x="5" y="30"/>
                        </a:cubicBezTo>
                        <a:cubicBezTo>
                          <a:pt x="0" y="23"/>
                          <a:pt x="1" y="22"/>
                          <a:pt x="7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6" name="Freeform 99"/>
                  <p:cNvSpPr>
                    <a:spLocks/>
                  </p:cNvSpPr>
                  <p:nvPr/>
                </p:nvSpPr>
                <p:spPr bwMode="ltGray">
                  <a:xfrm>
                    <a:off x="3709" y="315"/>
                    <a:ext cx="433" cy="354"/>
                  </a:xfrm>
                  <a:custGeom>
                    <a:avLst/>
                    <a:gdLst>
                      <a:gd name="T0" fmla="*/ 5 w 682"/>
                      <a:gd name="T1" fmla="*/ 5 h 557"/>
                      <a:gd name="T2" fmla="*/ 5 w 682"/>
                      <a:gd name="T3" fmla="*/ 5 h 557"/>
                      <a:gd name="T4" fmla="*/ 5 w 682"/>
                      <a:gd name="T5" fmla="*/ 4 h 557"/>
                      <a:gd name="T6" fmla="*/ 3 w 682"/>
                      <a:gd name="T7" fmla="*/ 3 h 557"/>
                      <a:gd name="T8" fmla="*/ 3 w 682"/>
                      <a:gd name="T9" fmla="*/ 4 h 557"/>
                      <a:gd name="T10" fmla="*/ 3 w 682"/>
                      <a:gd name="T11" fmla="*/ 6 h 557"/>
                      <a:gd name="T12" fmla="*/ 3 w 682"/>
                      <a:gd name="T13" fmla="*/ 5 h 557"/>
                      <a:gd name="T14" fmla="*/ 3 w 682"/>
                      <a:gd name="T15" fmla="*/ 4 h 557"/>
                      <a:gd name="T16" fmla="*/ 3 w 682"/>
                      <a:gd name="T17" fmla="*/ 4 h 557"/>
                      <a:gd name="T18" fmla="*/ 3 w 682"/>
                      <a:gd name="T19" fmla="*/ 4 h 557"/>
                      <a:gd name="T20" fmla="*/ 3 w 682"/>
                      <a:gd name="T21" fmla="*/ 4 h 557"/>
                      <a:gd name="T22" fmla="*/ 2 w 682"/>
                      <a:gd name="T23" fmla="*/ 4 h 557"/>
                      <a:gd name="T24" fmla="*/ 2 w 682"/>
                      <a:gd name="T25" fmla="*/ 4 h 557"/>
                      <a:gd name="T26" fmla="*/ 1 w 682"/>
                      <a:gd name="T27" fmla="*/ 4 h 557"/>
                      <a:gd name="T28" fmla="*/ 1 w 682"/>
                      <a:gd name="T29" fmla="*/ 4 h 557"/>
                      <a:gd name="T30" fmla="*/ 1 w 682"/>
                      <a:gd name="T31" fmla="*/ 3 h 557"/>
                      <a:gd name="T32" fmla="*/ 1 w 682"/>
                      <a:gd name="T33" fmla="*/ 3 h 557"/>
                      <a:gd name="T34" fmla="*/ 0 w 682"/>
                      <a:gd name="T35" fmla="*/ 3 h 557"/>
                      <a:gd name="T36" fmla="*/ 1 w 682"/>
                      <a:gd name="T37" fmla="*/ 3 h 557"/>
                      <a:gd name="T38" fmla="*/ 1 w 682"/>
                      <a:gd name="T39" fmla="*/ 2 h 557"/>
                      <a:gd name="T40" fmla="*/ 1 w 682"/>
                      <a:gd name="T41" fmla="*/ 2 h 557"/>
                      <a:gd name="T42" fmla="*/ 1 w 682"/>
                      <a:gd name="T43" fmla="*/ 1 h 557"/>
                      <a:gd name="T44" fmla="*/ 2 w 682"/>
                      <a:gd name="T45" fmla="*/ 1 h 557"/>
                      <a:gd name="T46" fmla="*/ 3 w 682"/>
                      <a:gd name="T47" fmla="*/ 1 h 557"/>
                      <a:gd name="T48" fmla="*/ 3 w 682"/>
                      <a:gd name="T49" fmla="*/ 1 h 557"/>
                      <a:gd name="T50" fmla="*/ 4 w 682"/>
                      <a:gd name="T51" fmla="*/ 1 h 557"/>
                      <a:gd name="T52" fmla="*/ 4 w 682"/>
                      <a:gd name="T53" fmla="*/ 0 h 557"/>
                      <a:gd name="T54" fmla="*/ 4 w 682"/>
                      <a:gd name="T55" fmla="*/ 1 h 557"/>
                      <a:gd name="T56" fmla="*/ 4 w 682"/>
                      <a:gd name="T57" fmla="*/ 1 h 557"/>
                      <a:gd name="T58" fmla="*/ 5 w 682"/>
                      <a:gd name="T59" fmla="*/ 1 h 557"/>
                      <a:gd name="T60" fmla="*/ 6 w 682"/>
                      <a:gd name="T61" fmla="*/ 1 h 557"/>
                      <a:gd name="T62" fmla="*/ 6 w 682"/>
                      <a:gd name="T63" fmla="*/ 1 h 557"/>
                      <a:gd name="T64" fmla="*/ 6 w 682"/>
                      <a:gd name="T65" fmla="*/ 2 h 557"/>
                      <a:gd name="T66" fmla="*/ 6 w 682"/>
                      <a:gd name="T67" fmla="*/ 3 h 557"/>
                      <a:gd name="T68" fmla="*/ 6 w 682"/>
                      <a:gd name="T69" fmla="*/ 3 h 557"/>
                      <a:gd name="T70" fmla="*/ 7 w 682"/>
                      <a:gd name="T71" fmla="*/ 3 h 557"/>
                      <a:gd name="T72" fmla="*/ 7 w 682"/>
                      <a:gd name="T73" fmla="*/ 3 h 557"/>
                      <a:gd name="T74" fmla="*/ 7 w 682"/>
                      <a:gd name="T75" fmla="*/ 4 h 557"/>
                      <a:gd name="T76" fmla="*/ 6 w 682"/>
                      <a:gd name="T77" fmla="*/ 4 h 557"/>
                      <a:gd name="T78" fmla="*/ 6 w 682"/>
                      <a:gd name="T79" fmla="*/ 5 h 557"/>
                      <a:gd name="T80" fmla="*/ 6 w 682"/>
                      <a:gd name="T81" fmla="*/ 6 h 557"/>
                      <a:gd name="T82" fmla="*/ 4 w 682"/>
                      <a:gd name="T83" fmla="*/ 6 h 557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</a:gdLst>
                    <a:ahLst/>
                    <a:cxnLst>
                      <a:cxn ang="T84">
                        <a:pos x="T0" y="T1"/>
                      </a:cxn>
                      <a:cxn ang="T85">
                        <a:pos x="T2" y="T3"/>
                      </a:cxn>
                      <a:cxn ang="T86">
                        <a:pos x="T4" y="T5"/>
                      </a:cxn>
                      <a:cxn ang="T87">
                        <a:pos x="T6" y="T7"/>
                      </a:cxn>
                      <a:cxn ang="T88">
                        <a:pos x="T8" y="T9"/>
                      </a:cxn>
                      <a:cxn ang="T89">
                        <a:pos x="T10" y="T11"/>
                      </a:cxn>
                      <a:cxn ang="T90">
                        <a:pos x="T12" y="T13"/>
                      </a:cxn>
                      <a:cxn ang="T91">
                        <a:pos x="T14" y="T15"/>
                      </a:cxn>
                      <a:cxn ang="T92">
                        <a:pos x="T16" y="T17"/>
                      </a:cxn>
                      <a:cxn ang="T93">
                        <a:pos x="T18" y="T19"/>
                      </a:cxn>
                      <a:cxn ang="T94">
                        <a:pos x="T20" y="T21"/>
                      </a:cxn>
                      <a:cxn ang="T95">
                        <a:pos x="T22" y="T23"/>
                      </a:cxn>
                      <a:cxn ang="T96">
                        <a:pos x="T24" y="T25"/>
                      </a:cxn>
                      <a:cxn ang="T97">
                        <a:pos x="T26" y="T27"/>
                      </a:cxn>
                      <a:cxn ang="T98">
                        <a:pos x="T28" y="T29"/>
                      </a:cxn>
                      <a:cxn ang="T99">
                        <a:pos x="T30" y="T31"/>
                      </a:cxn>
                      <a:cxn ang="T100">
                        <a:pos x="T32" y="T33"/>
                      </a:cxn>
                      <a:cxn ang="T101">
                        <a:pos x="T34" y="T35"/>
                      </a:cxn>
                      <a:cxn ang="T102">
                        <a:pos x="T36" y="T37"/>
                      </a:cxn>
                      <a:cxn ang="T103">
                        <a:pos x="T38" y="T39"/>
                      </a:cxn>
                      <a:cxn ang="T104">
                        <a:pos x="T40" y="T41"/>
                      </a:cxn>
                      <a:cxn ang="T105">
                        <a:pos x="T42" y="T43"/>
                      </a:cxn>
                      <a:cxn ang="T106">
                        <a:pos x="T44" y="T45"/>
                      </a:cxn>
                      <a:cxn ang="T107">
                        <a:pos x="T46" y="T47"/>
                      </a:cxn>
                      <a:cxn ang="T108">
                        <a:pos x="T48" y="T49"/>
                      </a:cxn>
                      <a:cxn ang="T109">
                        <a:pos x="T50" y="T51"/>
                      </a:cxn>
                      <a:cxn ang="T110">
                        <a:pos x="T52" y="T53"/>
                      </a:cxn>
                      <a:cxn ang="T111">
                        <a:pos x="T54" y="T55"/>
                      </a:cxn>
                      <a:cxn ang="T112">
                        <a:pos x="T56" y="T57"/>
                      </a:cxn>
                      <a:cxn ang="T113">
                        <a:pos x="T58" y="T59"/>
                      </a:cxn>
                      <a:cxn ang="T114">
                        <a:pos x="T60" y="T61"/>
                      </a:cxn>
                      <a:cxn ang="T115">
                        <a:pos x="T62" y="T63"/>
                      </a:cxn>
                      <a:cxn ang="T116">
                        <a:pos x="T64" y="T65"/>
                      </a:cxn>
                      <a:cxn ang="T117">
                        <a:pos x="T66" y="T67"/>
                      </a:cxn>
                      <a:cxn ang="T118">
                        <a:pos x="T68" y="T69"/>
                      </a:cxn>
                      <a:cxn ang="T119">
                        <a:pos x="T70" y="T71"/>
                      </a:cxn>
                      <a:cxn ang="T120">
                        <a:pos x="T72" y="T73"/>
                      </a:cxn>
                      <a:cxn ang="T121">
                        <a:pos x="T74" y="T75"/>
                      </a:cxn>
                      <a:cxn ang="T122">
                        <a:pos x="T76" y="T77"/>
                      </a:cxn>
                      <a:cxn ang="T123">
                        <a:pos x="T78" y="T79"/>
                      </a:cxn>
                      <a:cxn ang="T124">
                        <a:pos x="T80" y="T81"/>
                      </a:cxn>
                      <a:cxn ang="T125">
                        <a:pos x="T82" y="T83"/>
                      </a:cxn>
                    </a:cxnLst>
                    <a:rect l="0" t="0" r="r" b="b"/>
                    <a:pathLst>
                      <a:path w="682" h="557">
                        <a:moveTo>
                          <a:pt x="435" y="556"/>
                        </a:moveTo>
                        <a:lnTo>
                          <a:pt x="481" y="464"/>
                        </a:lnTo>
                        <a:lnTo>
                          <a:pt x="473" y="449"/>
                        </a:lnTo>
                        <a:lnTo>
                          <a:pt x="486" y="451"/>
                        </a:lnTo>
                        <a:lnTo>
                          <a:pt x="495" y="441"/>
                        </a:lnTo>
                        <a:lnTo>
                          <a:pt x="500" y="413"/>
                        </a:lnTo>
                        <a:lnTo>
                          <a:pt x="500" y="371"/>
                        </a:lnTo>
                        <a:lnTo>
                          <a:pt x="309" y="287"/>
                        </a:lnTo>
                        <a:lnTo>
                          <a:pt x="296" y="308"/>
                        </a:lnTo>
                        <a:lnTo>
                          <a:pt x="282" y="346"/>
                        </a:lnTo>
                        <a:lnTo>
                          <a:pt x="396" y="557"/>
                        </a:lnTo>
                        <a:lnTo>
                          <a:pt x="303" y="556"/>
                        </a:lnTo>
                        <a:lnTo>
                          <a:pt x="304" y="536"/>
                        </a:lnTo>
                        <a:cubicBezTo>
                          <a:pt x="284" y="520"/>
                          <a:pt x="296" y="510"/>
                          <a:pt x="282" y="494"/>
                        </a:cubicBezTo>
                        <a:cubicBezTo>
                          <a:pt x="276" y="475"/>
                          <a:pt x="267" y="468"/>
                          <a:pt x="253" y="451"/>
                        </a:cubicBezTo>
                        <a:cubicBezTo>
                          <a:pt x="249" y="447"/>
                          <a:pt x="245" y="443"/>
                          <a:pt x="242" y="439"/>
                        </a:cubicBezTo>
                        <a:lnTo>
                          <a:pt x="237" y="432"/>
                        </a:lnTo>
                        <a:cubicBezTo>
                          <a:pt x="237" y="432"/>
                          <a:pt x="245" y="413"/>
                          <a:pt x="245" y="413"/>
                        </a:cubicBezTo>
                        <a:cubicBezTo>
                          <a:pt x="247" y="409"/>
                          <a:pt x="250" y="401"/>
                          <a:pt x="250" y="401"/>
                        </a:cubicBezTo>
                        <a:cubicBezTo>
                          <a:pt x="249" y="399"/>
                          <a:pt x="247" y="397"/>
                          <a:pt x="247" y="394"/>
                        </a:cubicBezTo>
                        <a:cubicBezTo>
                          <a:pt x="248" y="390"/>
                          <a:pt x="253" y="382"/>
                          <a:pt x="253" y="382"/>
                        </a:cubicBezTo>
                        <a:cubicBezTo>
                          <a:pt x="243" y="370"/>
                          <a:pt x="237" y="371"/>
                          <a:pt x="220" y="375"/>
                        </a:cubicBezTo>
                        <a:cubicBezTo>
                          <a:pt x="217" y="371"/>
                          <a:pt x="210" y="369"/>
                          <a:pt x="207" y="365"/>
                        </a:cubicBezTo>
                        <a:cubicBezTo>
                          <a:pt x="185" y="337"/>
                          <a:pt x="216" y="363"/>
                          <a:pt x="194" y="346"/>
                        </a:cubicBezTo>
                        <a:cubicBezTo>
                          <a:pt x="167" y="349"/>
                          <a:pt x="179" y="346"/>
                          <a:pt x="156" y="352"/>
                        </a:cubicBezTo>
                        <a:cubicBezTo>
                          <a:pt x="153" y="353"/>
                          <a:pt x="148" y="354"/>
                          <a:pt x="148" y="354"/>
                        </a:cubicBezTo>
                        <a:cubicBezTo>
                          <a:pt x="146" y="356"/>
                          <a:pt x="145" y="359"/>
                          <a:pt x="142" y="361"/>
                        </a:cubicBezTo>
                        <a:cubicBezTo>
                          <a:pt x="138" y="363"/>
                          <a:pt x="126" y="365"/>
                          <a:pt x="126" y="365"/>
                        </a:cubicBezTo>
                        <a:cubicBezTo>
                          <a:pt x="105" y="354"/>
                          <a:pt x="116" y="355"/>
                          <a:pt x="94" y="361"/>
                        </a:cubicBezTo>
                        <a:cubicBezTo>
                          <a:pt x="89" y="362"/>
                          <a:pt x="78" y="365"/>
                          <a:pt x="78" y="365"/>
                        </a:cubicBezTo>
                        <a:cubicBezTo>
                          <a:pt x="62" y="383"/>
                          <a:pt x="46" y="346"/>
                          <a:pt x="35" y="337"/>
                        </a:cubicBezTo>
                        <a:cubicBezTo>
                          <a:pt x="32" y="330"/>
                          <a:pt x="24" y="320"/>
                          <a:pt x="22" y="312"/>
                        </a:cubicBezTo>
                        <a:cubicBezTo>
                          <a:pt x="20" y="308"/>
                          <a:pt x="22" y="303"/>
                          <a:pt x="19" y="300"/>
                        </a:cubicBezTo>
                        <a:cubicBezTo>
                          <a:pt x="17" y="297"/>
                          <a:pt x="13" y="297"/>
                          <a:pt x="11" y="295"/>
                        </a:cubicBezTo>
                        <a:cubicBezTo>
                          <a:pt x="3" y="277"/>
                          <a:pt x="15" y="306"/>
                          <a:pt x="5" y="276"/>
                        </a:cubicBezTo>
                        <a:cubicBezTo>
                          <a:pt x="4" y="272"/>
                          <a:pt x="0" y="264"/>
                          <a:pt x="0" y="264"/>
                        </a:cubicBezTo>
                        <a:cubicBezTo>
                          <a:pt x="3" y="253"/>
                          <a:pt x="2" y="248"/>
                          <a:pt x="13" y="243"/>
                        </a:cubicBezTo>
                        <a:cubicBezTo>
                          <a:pt x="20" y="221"/>
                          <a:pt x="17" y="231"/>
                          <a:pt x="24" y="213"/>
                        </a:cubicBezTo>
                        <a:cubicBezTo>
                          <a:pt x="26" y="209"/>
                          <a:pt x="30" y="200"/>
                          <a:pt x="30" y="200"/>
                        </a:cubicBezTo>
                        <a:cubicBezTo>
                          <a:pt x="26" y="192"/>
                          <a:pt x="24" y="191"/>
                          <a:pt x="32" y="181"/>
                        </a:cubicBezTo>
                        <a:cubicBezTo>
                          <a:pt x="36" y="177"/>
                          <a:pt x="43" y="169"/>
                          <a:pt x="43" y="169"/>
                        </a:cubicBezTo>
                        <a:cubicBezTo>
                          <a:pt x="37" y="155"/>
                          <a:pt x="36" y="153"/>
                          <a:pt x="51" y="143"/>
                        </a:cubicBezTo>
                        <a:cubicBezTo>
                          <a:pt x="56" y="140"/>
                          <a:pt x="67" y="135"/>
                          <a:pt x="67" y="135"/>
                        </a:cubicBezTo>
                        <a:cubicBezTo>
                          <a:pt x="73" y="129"/>
                          <a:pt x="75" y="122"/>
                          <a:pt x="81" y="116"/>
                        </a:cubicBezTo>
                        <a:cubicBezTo>
                          <a:pt x="89" y="107"/>
                          <a:pt x="102" y="105"/>
                          <a:pt x="113" y="99"/>
                        </a:cubicBezTo>
                        <a:cubicBezTo>
                          <a:pt x="125" y="85"/>
                          <a:pt x="149" y="76"/>
                          <a:pt x="167" y="67"/>
                        </a:cubicBezTo>
                        <a:cubicBezTo>
                          <a:pt x="174" y="59"/>
                          <a:pt x="175" y="50"/>
                          <a:pt x="188" y="46"/>
                        </a:cubicBezTo>
                        <a:cubicBezTo>
                          <a:pt x="198" y="39"/>
                          <a:pt x="208" y="36"/>
                          <a:pt x="220" y="30"/>
                        </a:cubicBezTo>
                        <a:cubicBezTo>
                          <a:pt x="223" y="28"/>
                          <a:pt x="228" y="25"/>
                          <a:pt x="228" y="25"/>
                        </a:cubicBezTo>
                        <a:cubicBezTo>
                          <a:pt x="237" y="16"/>
                          <a:pt x="245" y="10"/>
                          <a:pt x="258" y="6"/>
                        </a:cubicBezTo>
                        <a:cubicBezTo>
                          <a:pt x="269" y="31"/>
                          <a:pt x="301" y="6"/>
                          <a:pt x="320" y="4"/>
                        </a:cubicBezTo>
                        <a:cubicBezTo>
                          <a:pt x="334" y="3"/>
                          <a:pt x="349" y="3"/>
                          <a:pt x="363" y="2"/>
                        </a:cubicBezTo>
                        <a:cubicBezTo>
                          <a:pt x="369" y="3"/>
                          <a:pt x="376" y="5"/>
                          <a:pt x="382" y="4"/>
                        </a:cubicBezTo>
                        <a:cubicBezTo>
                          <a:pt x="387" y="4"/>
                          <a:pt x="398" y="0"/>
                          <a:pt x="398" y="0"/>
                        </a:cubicBezTo>
                        <a:cubicBezTo>
                          <a:pt x="415" y="8"/>
                          <a:pt x="406" y="16"/>
                          <a:pt x="400" y="30"/>
                        </a:cubicBezTo>
                        <a:cubicBezTo>
                          <a:pt x="398" y="34"/>
                          <a:pt x="384" y="34"/>
                          <a:pt x="384" y="34"/>
                        </a:cubicBezTo>
                        <a:cubicBezTo>
                          <a:pt x="379" y="47"/>
                          <a:pt x="398" y="51"/>
                          <a:pt x="411" y="55"/>
                        </a:cubicBezTo>
                        <a:cubicBezTo>
                          <a:pt x="419" y="72"/>
                          <a:pt x="421" y="79"/>
                          <a:pt x="443" y="84"/>
                        </a:cubicBezTo>
                        <a:cubicBezTo>
                          <a:pt x="461" y="71"/>
                          <a:pt x="435" y="65"/>
                          <a:pt x="468" y="57"/>
                        </a:cubicBezTo>
                        <a:cubicBezTo>
                          <a:pt x="482" y="61"/>
                          <a:pt x="485" y="70"/>
                          <a:pt x="497" y="74"/>
                        </a:cubicBezTo>
                        <a:cubicBezTo>
                          <a:pt x="505" y="76"/>
                          <a:pt x="513" y="78"/>
                          <a:pt x="521" y="80"/>
                        </a:cubicBezTo>
                        <a:cubicBezTo>
                          <a:pt x="524" y="81"/>
                          <a:pt x="529" y="82"/>
                          <a:pt x="529" y="82"/>
                        </a:cubicBezTo>
                        <a:cubicBezTo>
                          <a:pt x="547" y="78"/>
                          <a:pt x="547" y="76"/>
                          <a:pt x="562" y="84"/>
                        </a:cubicBezTo>
                        <a:cubicBezTo>
                          <a:pt x="566" y="95"/>
                          <a:pt x="565" y="86"/>
                          <a:pt x="559" y="97"/>
                        </a:cubicBezTo>
                        <a:cubicBezTo>
                          <a:pt x="557" y="101"/>
                          <a:pt x="554" y="110"/>
                          <a:pt x="554" y="110"/>
                        </a:cubicBezTo>
                        <a:cubicBezTo>
                          <a:pt x="556" y="132"/>
                          <a:pt x="556" y="168"/>
                          <a:pt x="572" y="188"/>
                        </a:cubicBezTo>
                        <a:cubicBezTo>
                          <a:pt x="568" y="198"/>
                          <a:pt x="564" y="208"/>
                          <a:pt x="562" y="219"/>
                        </a:cubicBezTo>
                        <a:cubicBezTo>
                          <a:pt x="564" y="227"/>
                          <a:pt x="569" y="233"/>
                          <a:pt x="572" y="240"/>
                        </a:cubicBezTo>
                        <a:cubicBezTo>
                          <a:pt x="573" y="247"/>
                          <a:pt x="572" y="254"/>
                          <a:pt x="575" y="259"/>
                        </a:cubicBezTo>
                        <a:cubicBezTo>
                          <a:pt x="577" y="263"/>
                          <a:pt x="595" y="272"/>
                          <a:pt x="599" y="283"/>
                        </a:cubicBezTo>
                        <a:cubicBezTo>
                          <a:pt x="594" y="295"/>
                          <a:pt x="603" y="306"/>
                          <a:pt x="618" y="310"/>
                        </a:cubicBezTo>
                        <a:cubicBezTo>
                          <a:pt x="630" y="307"/>
                          <a:pt x="638" y="308"/>
                          <a:pt x="645" y="300"/>
                        </a:cubicBezTo>
                        <a:cubicBezTo>
                          <a:pt x="660" y="302"/>
                          <a:pt x="663" y="303"/>
                          <a:pt x="672" y="293"/>
                        </a:cubicBezTo>
                        <a:cubicBezTo>
                          <a:pt x="675" y="294"/>
                          <a:pt x="679" y="293"/>
                          <a:pt x="680" y="295"/>
                        </a:cubicBezTo>
                        <a:cubicBezTo>
                          <a:pt x="682" y="301"/>
                          <a:pt x="674" y="321"/>
                          <a:pt x="672" y="327"/>
                        </a:cubicBezTo>
                        <a:cubicBezTo>
                          <a:pt x="668" y="340"/>
                          <a:pt x="671" y="326"/>
                          <a:pt x="664" y="340"/>
                        </a:cubicBezTo>
                        <a:cubicBezTo>
                          <a:pt x="652" y="360"/>
                          <a:pt x="646" y="381"/>
                          <a:pt x="621" y="394"/>
                        </a:cubicBezTo>
                        <a:cubicBezTo>
                          <a:pt x="614" y="402"/>
                          <a:pt x="609" y="402"/>
                          <a:pt x="599" y="407"/>
                        </a:cubicBezTo>
                        <a:cubicBezTo>
                          <a:pt x="590" y="418"/>
                          <a:pt x="579" y="429"/>
                          <a:pt x="567" y="439"/>
                        </a:cubicBezTo>
                        <a:cubicBezTo>
                          <a:pt x="560" y="454"/>
                          <a:pt x="555" y="470"/>
                          <a:pt x="548" y="485"/>
                        </a:cubicBezTo>
                        <a:cubicBezTo>
                          <a:pt x="549" y="489"/>
                          <a:pt x="550" y="492"/>
                          <a:pt x="551" y="496"/>
                        </a:cubicBezTo>
                        <a:cubicBezTo>
                          <a:pt x="552" y="500"/>
                          <a:pt x="556" y="508"/>
                          <a:pt x="556" y="508"/>
                        </a:cubicBezTo>
                        <a:cubicBezTo>
                          <a:pt x="559" y="524"/>
                          <a:pt x="562" y="546"/>
                          <a:pt x="576" y="557"/>
                        </a:cubicBezTo>
                        <a:lnTo>
                          <a:pt x="435" y="55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7" name="Freeform 100"/>
                  <p:cNvSpPr>
                    <a:spLocks/>
                  </p:cNvSpPr>
                  <p:nvPr/>
                </p:nvSpPr>
                <p:spPr bwMode="ltGray">
                  <a:xfrm>
                    <a:off x="3877" y="448"/>
                    <a:ext cx="163" cy="221"/>
                  </a:xfrm>
                  <a:custGeom>
                    <a:avLst/>
                    <a:gdLst>
                      <a:gd name="T0" fmla="*/ 3 w 257"/>
                      <a:gd name="T1" fmla="*/ 4 h 347"/>
                      <a:gd name="T2" fmla="*/ 3 w 257"/>
                      <a:gd name="T3" fmla="*/ 3 h 347"/>
                      <a:gd name="T4" fmla="*/ 3 w 257"/>
                      <a:gd name="T5" fmla="*/ 3 h 347"/>
                      <a:gd name="T6" fmla="*/ 3 w 257"/>
                      <a:gd name="T7" fmla="*/ 3 h 347"/>
                      <a:gd name="T8" fmla="*/ 3 w 257"/>
                      <a:gd name="T9" fmla="*/ 3 h 347"/>
                      <a:gd name="T10" fmla="*/ 3 w 257"/>
                      <a:gd name="T11" fmla="*/ 3 h 347"/>
                      <a:gd name="T12" fmla="*/ 3 w 257"/>
                      <a:gd name="T13" fmla="*/ 3 h 347"/>
                      <a:gd name="T14" fmla="*/ 3 w 257"/>
                      <a:gd name="T15" fmla="*/ 2 h 347"/>
                      <a:gd name="T16" fmla="*/ 3 w 257"/>
                      <a:gd name="T17" fmla="*/ 2 h 347"/>
                      <a:gd name="T18" fmla="*/ 3 w 257"/>
                      <a:gd name="T19" fmla="*/ 2 h 347"/>
                      <a:gd name="T20" fmla="*/ 1 w 257"/>
                      <a:gd name="T21" fmla="*/ 1 h 347"/>
                      <a:gd name="T22" fmla="*/ 1 w 257"/>
                      <a:gd name="T23" fmla="*/ 1 h 347"/>
                      <a:gd name="T24" fmla="*/ 1 w 257"/>
                      <a:gd name="T25" fmla="*/ 1 h 347"/>
                      <a:gd name="T26" fmla="*/ 0 w 257"/>
                      <a:gd name="T27" fmla="*/ 2 h 347"/>
                      <a:gd name="T28" fmla="*/ 1 w 257"/>
                      <a:gd name="T29" fmla="*/ 4 h 347"/>
                      <a:gd name="T30" fmla="*/ 3 w 257"/>
                      <a:gd name="T31" fmla="*/ 4 h 347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</a:gdLst>
                    <a:ahLst/>
                    <a:cxnLst>
                      <a:cxn ang="T32">
                        <a:pos x="T0" y="T1"/>
                      </a:cxn>
                      <a:cxn ang="T33">
                        <a:pos x="T2" y="T3"/>
                      </a:cxn>
                      <a:cxn ang="T34">
                        <a:pos x="T4" y="T5"/>
                      </a:cxn>
                      <a:cxn ang="T35">
                        <a:pos x="T6" y="T7"/>
                      </a:cxn>
                      <a:cxn ang="T36">
                        <a:pos x="T8" y="T9"/>
                      </a:cxn>
                      <a:cxn ang="T37">
                        <a:pos x="T10" y="T11"/>
                      </a:cxn>
                      <a:cxn ang="T38">
                        <a:pos x="T12" y="T13"/>
                      </a:cxn>
                      <a:cxn ang="T39">
                        <a:pos x="T14" y="T15"/>
                      </a:cxn>
                      <a:cxn ang="T40">
                        <a:pos x="T16" y="T17"/>
                      </a:cxn>
                      <a:cxn ang="T41">
                        <a:pos x="T18" y="T19"/>
                      </a:cxn>
                      <a:cxn ang="T42">
                        <a:pos x="T20" y="T21"/>
                      </a:cxn>
                      <a:cxn ang="T43">
                        <a:pos x="T22" y="T23"/>
                      </a:cxn>
                      <a:cxn ang="T44">
                        <a:pos x="T24" y="T25"/>
                      </a:cxn>
                      <a:cxn ang="T45">
                        <a:pos x="T26" y="T27"/>
                      </a:cxn>
                      <a:cxn ang="T46">
                        <a:pos x="T28" y="T29"/>
                      </a:cxn>
                      <a:cxn ang="T47">
                        <a:pos x="T30" y="T31"/>
                      </a:cxn>
                    </a:cxnLst>
                    <a:rect l="0" t="0" r="r" b="b"/>
                    <a:pathLst>
                      <a:path w="257" h="347">
                        <a:moveTo>
                          <a:pt x="243" y="347"/>
                        </a:moveTo>
                        <a:lnTo>
                          <a:pt x="233" y="301"/>
                        </a:lnTo>
                        <a:lnTo>
                          <a:pt x="217" y="288"/>
                        </a:lnTo>
                        <a:lnTo>
                          <a:pt x="215" y="269"/>
                        </a:lnTo>
                        <a:lnTo>
                          <a:pt x="209" y="254"/>
                        </a:lnTo>
                        <a:lnTo>
                          <a:pt x="209" y="229"/>
                        </a:lnTo>
                        <a:lnTo>
                          <a:pt x="207" y="214"/>
                        </a:lnTo>
                        <a:lnTo>
                          <a:pt x="228" y="202"/>
                        </a:lnTo>
                        <a:lnTo>
                          <a:pt x="257" y="197"/>
                        </a:lnTo>
                        <a:lnTo>
                          <a:pt x="257" y="136"/>
                        </a:lnTo>
                        <a:cubicBezTo>
                          <a:pt x="209" y="119"/>
                          <a:pt x="13" y="0"/>
                          <a:pt x="54" y="96"/>
                        </a:cubicBezTo>
                        <a:cubicBezTo>
                          <a:pt x="36" y="106"/>
                          <a:pt x="57" y="97"/>
                          <a:pt x="32" y="98"/>
                        </a:cubicBezTo>
                        <a:cubicBezTo>
                          <a:pt x="27" y="99"/>
                          <a:pt x="16" y="102"/>
                          <a:pt x="16" y="102"/>
                        </a:cubicBezTo>
                        <a:lnTo>
                          <a:pt x="0" y="149"/>
                        </a:lnTo>
                        <a:lnTo>
                          <a:pt x="93" y="346"/>
                        </a:lnTo>
                        <a:lnTo>
                          <a:pt x="243" y="347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hlink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8" name="Freeform 101"/>
                  <p:cNvSpPr>
                    <a:spLocks/>
                  </p:cNvSpPr>
                  <p:nvPr/>
                </p:nvSpPr>
                <p:spPr bwMode="ltGray">
                  <a:xfrm>
                    <a:off x="4164" y="611"/>
                    <a:ext cx="7" cy="12"/>
                  </a:xfrm>
                  <a:custGeom>
                    <a:avLst/>
                    <a:gdLst>
                      <a:gd name="T0" fmla="*/ 0 w 19"/>
                      <a:gd name="T1" fmla="*/ 0 h 37"/>
                      <a:gd name="T2" fmla="*/ 0 w 19"/>
                      <a:gd name="T3" fmla="*/ 0 h 37"/>
                      <a:gd name="T4" fmla="*/ 0 w 19"/>
                      <a:gd name="T5" fmla="*/ 0 h 37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9" h="37">
                        <a:moveTo>
                          <a:pt x="7" y="25"/>
                        </a:moveTo>
                        <a:cubicBezTo>
                          <a:pt x="0" y="4"/>
                          <a:pt x="12" y="0"/>
                          <a:pt x="19" y="21"/>
                        </a:cubicBezTo>
                        <a:cubicBezTo>
                          <a:pt x="14" y="37"/>
                          <a:pt x="18" y="36"/>
                          <a:pt x="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9" name="Freeform 102"/>
                  <p:cNvSpPr>
                    <a:spLocks/>
                  </p:cNvSpPr>
                  <p:nvPr/>
                </p:nvSpPr>
                <p:spPr bwMode="ltGray">
                  <a:xfrm>
                    <a:off x="4155" y="497"/>
                    <a:ext cx="9" cy="7"/>
                  </a:xfrm>
                  <a:custGeom>
                    <a:avLst/>
                    <a:gdLst>
                      <a:gd name="T0" fmla="*/ 0 w 22"/>
                      <a:gd name="T1" fmla="*/ 0 h 20"/>
                      <a:gd name="T2" fmla="*/ 0 w 22"/>
                      <a:gd name="T3" fmla="*/ 0 h 20"/>
                      <a:gd name="T4" fmla="*/ 0 w 22"/>
                      <a:gd name="T5" fmla="*/ 0 h 20"/>
                      <a:gd name="T6" fmla="*/ 0 w 22"/>
                      <a:gd name="T7" fmla="*/ 0 h 20"/>
                      <a:gd name="T8" fmla="*/ 0 w 22"/>
                      <a:gd name="T9" fmla="*/ 0 h 20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22" h="20">
                        <a:moveTo>
                          <a:pt x="12" y="12"/>
                        </a:moveTo>
                        <a:cubicBezTo>
                          <a:pt x="13" y="8"/>
                          <a:pt x="12" y="0"/>
                          <a:pt x="16" y="0"/>
                        </a:cubicBezTo>
                        <a:cubicBezTo>
                          <a:pt x="20" y="0"/>
                          <a:pt x="22" y="8"/>
                          <a:pt x="20" y="12"/>
                        </a:cubicBezTo>
                        <a:cubicBezTo>
                          <a:pt x="18" y="16"/>
                          <a:pt x="12" y="17"/>
                          <a:pt x="8" y="20"/>
                        </a:cubicBezTo>
                        <a:cubicBezTo>
                          <a:pt x="3" y="5"/>
                          <a:pt x="0" y="6"/>
                          <a:pt x="12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0" name="Freeform 103"/>
                  <p:cNvSpPr>
                    <a:spLocks/>
                  </p:cNvSpPr>
                  <p:nvPr/>
                </p:nvSpPr>
                <p:spPr bwMode="ltGray">
                  <a:xfrm>
                    <a:off x="3760" y="357"/>
                    <a:ext cx="25" cy="10"/>
                  </a:xfrm>
                  <a:custGeom>
                    <a:avLst/>
                    <a:gdLst>
                      <a:gd name="T0" fmla="*/ 0 w 57"/>
                      <a:gd name="T1" fmla="*/ 0 h 30"/>
                      <a:gd name="T2" fmla="*/ 0 w 57"/>
                      <a:gd name="T3" fmla="*/ 0 h 30"/>
                      <a:gd name="T4" fmla="*/ 0 w 57"/>
                      <a:gd name="T5" fmla="*/ 0 h 30"/>
                      <a:gd name="T6" fmla="*/ 0 w 57"/>
                      <a:gd name="T7" fmla="*/ 0 h 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57" h="30">
                        <a:moveTo>
                          <a:pt x="24" y="18"/>
                        </a:moveTo>
                        <a:cubicBezTo>
                          <a:pt x="0" y="10"/>
                          <a:pt x="9" y="0"/>
                          <a:pt x="32" y="6"/>
                        </a:cubicBezTo>
                        <a:cubicBezTo>
                          <a:pt x="46" y="15"/>
                          <a:pt x="57" y="23"/>
                          <a:pt x="36" y="30"/>
                        </a:cubicBezTo>
                        <a:cubicBezTo>
                          <a:pt x="21" y="25"/>
                          <a:pt x="24" y="30"/>
                          <a:pt x="24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1" name="Freeform 104"/>
                  <p:cNvSpPr>
                    <a:spLocks/>
                  </p:cNvSpPr>
                  <p:nvPr/>
                </p:nvSpPr>
                <p:spPr bwMode="ltGray">
                  <a:xfrm>
                    <a:off x="4062" y="265"/>
                    <a:ext cx="295" cy="233"/>
                  </a:xfrm>
                  <a:custGeom>
                    <a:avLst/>
                    <a:gdLst>
                      <a:gd name="T0" fmla="*/ 0 w 693"/>
                      <a:gd name="T1" fmla="*/ 0 h 696"/>
                      <a:gd name="T2" fmla="*/ 0 w 693"/>
                      <a:gd name="T3" fmla="*/ 0 h 696"/>
                      <a:gd name="T4" fmla="*/ 0 w 693"/>
                      <a:gd name="T5" fmla="*/ 0 h 696"/>
                      <a:gd name="T6" fmla="*/ 0 w 693"/>
                      <a:gd name="T7" fmla="*/ 0 h 696"/>
                      <a:gd name="T8" fmla="*/ 0 w 693"/>
                      <a:gd name="T9" fmla="*/ 0 h 696"/>
                      <a:gd name="T10" fmla="*/ 0 w 693"/>
                      <a:gd name="T11" fmla="*/ 0 h 696"/>
                      <a:gd name="T12" fmla="*/ 0 w 693"/>
                      <a:gd name="T13" fmla="*/ 0 h 696"/>
                      <a:gd name="T14" fmla="*/ 0 w 693"/>
                      <a:gd name="T15" fmla="*/ 0 h 696"/>
                      <a:gd name="T16" fmla="*/ 0 w 693"/>
                      <a:gd name="T17" fmla="*/ 0 h 696"/>
                      <a:gd name="T18" fmla="*/ 0 w 693"/>
                      <a:gd name="T19" fmla="*/ 0 h 696"/>
                      <a:gd name="T20" fmla="*/ 0 w 693"/>
                      <a:gd name="T21" fmla="*/ 0 h 696"/>
                      <a:gd name="T22" fmla="*/ 0 w 693"/>
                      <a:gd name="T23" fmla="*/ 0 h 696"/>
                      <a:gd name="T24" fmla="*/ 0 w 693"/>
                      <a:gd name="T25" fmla="*/ 0 h 696"/>
                      <a:gd name="T26" fmla="*/ 0 w 693"/>
                      <a:gd name="T27" fmla="*/ 0 h 696"/>
                      <a:gd name="T28" fmla="*/ 0 w 693"/>
                      <a:gd name="T29" fmla="*/ 0 h 696"/>
                      <a:gd name="T30" fmla="*/ 0 w 693"/>
                      <a:gd name="T31" fmla="*/ 0 h 696"/>
                      <a:gd name="T32" fmla="*/ 0 w 693"/>
                      <a:gd name="T33" fmla="*/ 0 h 696"/>
                      <a:gd name="T34" fmla="*/ 0 w 693"/>
                      <a:gd name="T35" fmla="*/ 0 h 696"/>
                      <a:gd name="T36" fmla="*/ 0 w 693"/>
                      <a:gd name="T37" fmla="*/ 0 h 696"/>
                      <a:gd name="T38" fmla="*/ 0 w 693"/>
                      <a:gd name="T39" fmla="*/ 0 h 696"/>
                      <a:gd name="T40" fmla="*/ 0 w 693"/>
                      <a:gd name="T41" fmla="*/ 0 h 696"/>
                      <a:gd name="T42" fmla="*/ 0 w 693"/>
                      <a:gd name="T43" fmla="*/ 0 h 696"/>
                      <a:gd name="T44" fmla="*/ 0 w 693"/>
                      <a:gd name="T45" fmla="*/ 0 h 696"/>
                      <a:gd name="T46" fmla="*/ 0 w 693"/>
                      <a:gd name="T47" fmla="*/ 0 h 696"/>
                      <a:gd name="T48" fmla="*/ 0 w 693"/>
                      <a:gd name="T49" fmla="*/ 0 h 696"/>
                      <a:gd name="T50" fmla="*/ 0 w 693"/>
                      <a:gd name="T51" fmla="*/ 0 h 696"/>
                      <a:gd name="T52" fmla="*/ 0 w 693"/>
                      <a:gd name="T53" fmla="*/ 0 h 696"/>
                      <a:gd name="T54" fmla="*/ 0 w 693"/>
                      <a:gd name="T55" fmla="*/ 0 h 696"/>
                      <a:gd name="T56" fmla="*/ 0 w 693"/>
                      <a:gd name="T57" fmla="*/ 0 h 696"/>
                      <a:gd name="T58" fmla="*/ 0 w 693"/>
                      <a:gd name="T59" fmla="*/ 0 h 696"/>
                      <a:gd name="T60" fmla="*/ 0 w 693"/>
                      <a:gd name="T61" fmla="*/ 0 h 696"/>
                      <a:gd name="T62" fmla="*/ 0 w 693"/>
                      <a:gd name="T63" fmla="*/ 0 h 696"/>
                      <a:gd name="T64" fmla="*/ 0 w 693"/>
                      <a:gd name="T65" fmla="*/ 0 h 696"/>
                      <a:gd name="T66" fmla="*/ 0 w 693"/>
                      <a:gd name="T67" fmla="*/ 0 h 696"/>
                      <a:gd name="T68" fmla="*/ 0 w 693"/>
                      <a:gd name="T69" fmla="*/ 0 h 696"/>
                      <a:gd name="T70" fmla="*/ 0 w 693"/>
                      <a:gd name="T71" fmla="*/ 0 h 69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</a:gdLst>
                    <a:ahLst/>
                    <a:cxnLst>
                      <a:cxn ang="T72">
                        <a:pos x="T0" y="T1"/>
                      </a:cxn>
                      <a:cxn ang="T73">
                        <a:pos x="T2" y="T3"/>
                      </a:cxn>
                      <a:cxn ang="T74">
                        <a:pos x="T4" y="T5"/>
                      </a:cxn>
                      <a:cxn ang="T75">
                        <a:pos x="T6" y="T7"/>
                      </a:cxn>
                      <a:cxn ang="T76">
                        <a:pos x="T8" y="T9"/>
                      </a:cxn>
                      <a:cxn ang="T77">
                        <a:pos x="T10" y="T11"/>
                      </a:cxn>
                      <a:cxn ang="T78">
                        <a:pos x="T12" y="T13"/>
                      </a:cxn>
                      <a:cxn ang="T79">
                        <a:pos x="T14" y="T15"/>
                      </a:cxn>
                      <a:cxn ang="T80">
                        <a:pos x="T16" y="T17"/>
                      </a:cxn>
                      <a:cxn ang="T81">
                        <a:pos x="T18" y="T19"/>
                      </a:cxn>
                      <a:cxn ang="T82">
                        <a:pos x="T20" y="T21"/>
                      </a:cxn>
                      <a:cxn ang="T83">
                        <a:pos x="T22" y="T23"/>
                      </a:cxn>
                      <a:cxn ang="T84">
                        <a:pos x="T24" y="T25"/>
                      </a:cxn>
                      <a:cxn ang="T85">
                        <a:pos x="T26" y="T27"/>
                      </a:cxn>
                      <a:cxn ang="T86">
                        <a:pos x="T28" y="T29"/>
                      </a:cxn>
                      <a:cxn ang="T87">
                        <a:pos x="T30" y="T31"/>
                      </a:cxn>
                      <a:cxn ang="T88">
                        <a:pos x="T32" y="T33"/>
                      </a:cxn>
                      <a:cxn ang="T89">
                        <a:pos x="T34" y="T35"/>
                      </a:cxn>
                      <a:cxn ang="T90">
                        <a:pos x="T36" y="T37"/>
                      </a:cxn>
                      <a:cxn ang="T91">
                        <a:pos x="T38" y="T39"/>
                      </a:cxn>
                      <a:cxn ang="T92">
                        <a:pos x="T40" y="T41"/>
                      </a:cxn>
                      <a:cxn ang="T93">
                        <a:pos x="T42" y="T43"/>
                      </a:cxn>
                      <a:cxn ang="T94">
                        <a:pos x="T44" y="T45"/>
                      </a:cxn>
                      <a:cxn ang="T95">
                        <a:pos x="T46" y="T47"/>
                      </a:cxn>
                      <a:cxn ang="T96">
                        <a:pos x="T48" y="T49"/>
                      </a:cxn>
                      <a:cxn ang="T97">
                        <a:pos x="T50" y="T51"/>
                      </a:cxn>
                      <a:cxn ang="T98">
                        <a:pos x="T52" y="T53"/>
                      </a:cxn>
                      <a:cxn ang="T99">
                        <a:pos x="T54" y="T55"/>
                      </a:cxn>
                      <a:cxn ang="T100">
                        <a:pos x="T56" y="T57"/>
                      </a:cxn>
                      <a:cxn ang="T101">
                        <a:pos x="T58" y="T59"/>
                      </a:cxn>
                      <a:cxn ang="T102">
                        <a:pos x="T60" y="T61"/>
                      </a:cxn>
                      <a:cxn ang="T103">
                        <a:pos x="T62" y="T63"/>
                      </a:cxn>
                      <a:cxn ang="T104">
                        <a:pos x="T64" y="T65"/>
                      </a:cxn>
                      <a:cxn ang="T105">
                        <a:pos x="T66" y="T67"/>
                      </a:cxn>
                      <a:cxn ang="T106">
                        <a:pos x="T68" y="T69"/>
                      </a:cxn>
                      <a:cxn ang="T107">
                        <a:pos x="T70" y="T71"/>
                      </a:cxn>
                    </a:cxnLst>
                    <a:rect l="0" t="0" r="r" b="b"/>
                    <a:pathLst>
                      <a:path w="693" h="696">
                        <a:moveTo>
                          <a:pt x="541" y="460"/>
                        </a:moveTo>
                        <a:lnTo>
                          <a:pt x="473" y="464"/>
                        </a:lnTo>
                        <a:lnTo>
                          <a:pt x="441" y="452"/>
                        </a:lnTo>
                        <a:lnTo>
                          <a:pt x="393" y="452"/>
                        </a:lnTo>
                        <a:cubicBezTo>
                          <a:pt x="365" y="448"/>
                          <a:pt x="360" y="444"/>
                          <a:pt x="337" y="436"/>
                        </a:cubicBezTo>
                        <a:cubicBezTo>
                          <a:pt x="336" y="432"/>
                          <a:pt x="330" y="413"/>
                          <a:pt x="325" y="412"/>
                        </a:cubicBezTo>
                        <a:cubicBezTo>
                          <a:pt x="317" y="411"/>
                          <a:pt x="301" y="420"/>
                          <a:pt x="301" y="420"/>
                        </a:cubicBezTo>
                        <a:cubicBezTo>
                          <a:pt x="289" y="412"/>
                          <a:pt x="277" y="408"/>
                          <a:pt x="265" y="400"/>
                        </a:cubicBezTo>
                        <a:cubicBezTo>
                          <a:pt x="252" y="380"/>
                          <a:pt x="256" y="356"/>
                          <a:pt x="233" y="348"/>
                        </a:cubicBezTo>
                        <a:cubicBezTo>
                          <a:pt x="217" y="372"/>
                          <a:pt x="221" y="392"/>
                          <a:pt x="237" y="416"/>
                        </a:cubicBezTo>
                        <a:cubicBezTo>
                          <a:pt x="234" y="428"/>
                          <a:pt x="228" y="445"/>
                          <a:pt x="237" y="444"/>
                        </a:cubicBezTo>
                        <a:cubicBezTo>
                          <a:pt x="247" y="443"/>
                          <a:pt x="261" y="428"/>
                          <a:pt x="261" y="428"/>
                        </a:cubicBezTo>
                        <a:cubicBezTo>
                          <a:pt x="258" y="450"/>
                          <a:pt x="243" y="475"/>
                          <a:pt x="269" y="484"/>
                        </a:cubicBezTo>
                        <a:cubicBezTo>
                          <a:pt x="277" y="479"/>
                          <a:pt x="288" y="476"/>
                          <a:pt x="293" y="468"/>
                        </a:cubicBezTo>
                        <a:cubicBezTo>
                          <a:pt x="302" y="454"/>
                          <a:pt x="303" y="446"/>
                          <a:pt x="317" y="436"/>
                        </a:cubicBezTo>
                        <a:cubicBezTo>
                          <a:pt x="315" y="448"/>
                          <a:pt x="306" y="467"/>
                          <a:pt x="321" y="476"/>
                        </a:cubicBezTo>
                        <a:cubicBezTo>
                          <a:pt x="328" y="480"/>
                          <a:pt x="345" y="484"/>
                          <a:pt x="345" y="484"/>
                        </a:cubicBezTo>
                        <a:cubicBezTo>
                          <a:pt x="382" y="472"/>
                          <a:pt x="347" y="527"/>
                          <a:pt x="333" y="536"/>
                        </a:cubicBezTo>
                        <a:cubicBezTo>
                          <a:pt x="330" y="540"/>
                          <a:pt x="329" y="545"/>
                          <a:pt x="325" y="548"/>
                        </a:cubicBezTo>
                        <a:cubicBezTo>
                          <a:pt x="322" y="551"/>
                          <a:pt x="316" y="549"/>
                          <a:pt x="313" y="552"/>
                        </a:cubicBezTo>
                        <a:cubicBezTo>
                          <a:pt x="300" y="565"/>
                          <a:pt x="320" y="575"/>
                          <a:pt x="293" y="584"/>
                        </a:cubicBezTo>
                        <a:cubicBezTo>
                          <a:pt x="286" y="595"/>
                          <a:pt x="272" y="610"/>
                          <a:pt x="261" y="616"/>
                        </a:cubicBezTo>
                        <a:cubicBezTo>
                          <a:pt x="254" y="620"/>
                          <a:pt x="245" y="621"/>
                          <a:pt x="237" y="624"/>
                        </a:cubicBezTo>
                        <a:cubicBezTo>
                          <a:pt x="233" y="625"/>
                          <a:pt x="225" y="628"/>
                          <a:pt x="225" y="628"/>
                        </a:cubicBezTo>
                        <a:cubicBezTo>
                          <a:pt x="215" y="659"/>
                          <a:pt x="212" y="652"/>
                          <a:pt x="173" y="656"/>
                        </a:cubicBezTo>
                        <a:cubicBezTo>
                          <a:pt x="140" y="667"/>
                          <a:pt x="132" y="687"/>
                          <a:pt x="97" y="696"/>
                        </a:cubicBezTo>
                        <a:cubicBezTo>
                          <a:pt x="77" y="691"/>
                          <a:pt x="75" y="687"/>
                          <a:pt x="81" y="668"/>
                        </a:cubicBezTo>
                        <a:cubicBezTo>
                          <a:pt x="77" y="646"/>
                          <a:pt x="72" y="639"/>
                          <a:pt x="77" y="616"/>
                        </a:cubicBezTo>
                        <a:cubicBezTo>
                          <a:pt x="73" y="598"/>
                          <a:pt x="71" y="587"/>
                          <a:pt x="61" y="572"/>
                        </a:cubicBezTo>
                        <a:cubicBezTo>
                          <a:pt x="58" y="551"/>
                          <a:pt x="51" y="543"/>
                          <a:pt x="45" y="524"/>
                        </a:cubicBezTo>
                        <a:cubicBezTo>
                          <a:pt x="52" y="502"/>
                          <a:pt x="58" y="496"/>
                          <a:pt x="49" y="472"/>
                        </a:cubicBezTo>
                        <a:cubicBezTo>
                          <a:pt x="46" y="463"/>
                          <a:pt x="33" y="448"/>
                          <a:pt x="33" y="448"/>
                        </a:cubicBezTo>
                        <a:cubicBezTo>
                          <a:pt x="42" y="422"/>
                          <a:pt x="42" y="408"/>
                          <a:pt x="33" y="380"/>
                        </a:cubicBezTo>
                        <a:cubicBezTo>
                          <a:pt x="49" y="369"/>
                          <a:pt x="48" y="362"/>
                          <a:pt x="53" y="344"/>
                        </a:cubicBezTo>
                        <a:cubicBezTo>
                          <a:pt x="47" y="327"/>
                          <a:pt x="49" y="308"/>
                          <a:pt x="33" y="332"/>
                        </a:cubicBezTo>
                        <a:cubicBezTo>
                          <a:pt x="40" y="353"/>
                          <a:pt x="29" y="374"/>
                          <a:pt x="17" y="392"/>
                        </a:cubicBezTo>
                        <a:cubicBezTo>
                          <a:pt x="6" y="360"/>
                          <a:pt x="10" y="340"/>
                          <a:pt x="13" y="304"/>
                        </a:cubicBezTo>
                        <a:cubicBezTo>
                          <a:pt x="44" y="314"/>
                          <a:pt x="54" y="289"/>
                          <a:pt x="81" y="280"/>
                        </a:cubicBezTo>
                        <a:cubicBezTo>
                          <a:pt x="94" y="261"/>
                          <a:pt x="85" y="242"/>
                          <a:pt x="105" y="228"/>
                        </a:cubicBezTo>
                        <a:cubicBezTo>
                          <a:pt x="108" y="220"/>
                          <a:pt x="110" y="212"/>
                          <a:pt x="113" y="204"/>
                        </a:cubicBezTo>
                        <a:cubicBezTo>
                          <a:pt x="116" y="196"/>
                          <a:pt x="89" y="196"/>
                          <a:pt x="89" y="196"/>
                        </a:cubicBezTo>
                        <a:cubicBezTo>
                          <a:pt x="81" y="221"/>
                          <a:pt x="58" y="211"/>
                          <a:pt x="37" y="204"/>
                        </a:cubicBezTo>
                        <a:cubicBezTo>
                          <a:pt x="33" y="207"/>
                          <a:pt x="30" y="213"/>
                          <a:pt x="25" y="212"/>
                        </a:cubicBezTo>
                        <a:cubicBezTo>
                          <a:pt x="16" y="210"/>
                          <a:pt x="1" y="196"/>
                          <a:pt x="1" y="196"/>
                        </a:cubicBezTo>
                        <a:cubicBezTo>
                          <a:pt x="4" y="186"/>
                          <a:pt x="4" y="174"/>
                          <a:pt x="9" y="164"/>
                        </a:cubicBezTo>
                        <a:cubicBezTo>
                          <a:pt x="13" y="155"/>
                          <a:pt x="25" y="140"/>
                          <a:pt x="25" y="140"/>
                        </a:cubicBezTo>
                        <a:cubicBezTo>
                          <a:pt x="0" y="132"/>
                          <a:pt x="25" y="128"/>
                          <a:pt x="37" y="124"/>
                        </a:cubicBezTo>
                        <a:cubicBezTo>
                          <a:pt x="58" y="131"/>
                          <a:pt x="75" y="116"/>
                          <a:pt x="97" y="112"/>
                        </a:cubicBezTo>
                        <a:cubicBezTo>
                          <a:pt x="135" y="87"/>
                          <a:pt x="159" y="122"/>
                          <a:pt x="197" y="132"/>
                        </a:cubicBezTo>
                        <a:cubicBezTo>
                          <a:pt x="205" y="129"/>
                          <a:pt x="213" y="127"/>
                          <a:pt x="221" y="124"/>
                        </a:cubicBezTo>
                        <a:cubicBezTo>
                          <a:pt x="225" y="123"/>
                          <a:pt x="226" y="147"/>
                          <a:pt x="233" y="120"/>
                        </a:cubicBezTo>
                        <a:lnTo>
                          <a:pt x="229" y="64"/>
                        </a:lnTo>
                        <a:lnTo>
                          <a:pt x="209" y="40"/>
                        </a:lnTo>
                        <a:cubicBezTo>
                          <a:pt x="243" y="21"/>
                          <a:pt x="240" y="21"/>
                          <a:pt x="261" y="0"/>
                        </a:cubicBezTo>
                        <a:cubicBezTo>
                          <a:pt x="297" y="16"/>
                          <a:pt x="333" y="32"/>
                          <a:pt x="369" y="48"/>
                        </a:cubicBezTo>
                        <a:cubicBezTo>
                          <a:pt x="373" y="50"/>
                          <a:pt x="361" y="44"/>
                          <a:pt x="357" y="44"/>
                        </a:cubicBezTo>
                        <a:cubicBezTo>
                          <a:pt x="349" y="45"/>
                          <a:pt x="333" y="52"/>
                          <a:pt x="333" y="52"/>
                        </a:cubicBezTo>
                        <a:cubicBezTo>
                          <a:pt x="322" y="68"/>
                          <a:pt x="318" y="71"/>
                          <a:pt x="329" y="88"/>
                        </a:cubicBezTo>
                        <a:cubicBezTo>
                          <a:pt x="308" y="119"/>
                          <a:pt x="323" y="118"/>
                          <a:pt x="333" y="148"/>
                        </a:cubicBezTo>
                        <a:cubicBezTo>
                          <a:pt x="320" y="157"/>
                          <a:pt x="314" y="167"/>
                          <a:pt x="301" y="176"/>
                        </a:cubicBezTo>
                        <a:cubicBezTo>
                          <a:pt x="306" y="213"/>
                          <a:pt x="303" y="213"/>
                          <a:pt x="337" y="220"/>
                        </a:cubicBezTo>
                        <a:cubicBezTo>
                          <a:pt x="358" y="216"/>
                          <a:pt x="368" y="214"/>
                          <a:pt x="361" y="192"/>
                        </a:cubicBezTo>
                        <a:cubicBezTo>
                          <a:pt x="362" y="177"/>
                          <a:pt x="362" y="162"/>
                          <a:pt x="365" y="148"/>
                        </a:cubicBezTo>
                        <a:cubicBezTo>
                          <a:pt x="366" y="143"/>
                          <a:pt x="369" y="133"/>
                          <a:pt x="373" y="136"/>
                        </a:cubicBezTo>
                        <a:cubicBezTo>
                          <a:pt x="379" y="140"/>
                          <a:pt x="376" y="149"/>
                          <a:pt x="377" y="156"/>
                        </a:cubicBezTo>
                        <a:cubicBezTo>
                          <a:pt x="404" y="147"/>
                          <a:pt x="409" y="116"/>
                          <a:pt x="417" y="92"/>
                        </a:cubicBezTo>
                        <a:cubicBezTo>
                          <a:pt x="422" y="76"/>
                          <a:pt x="453" y="74"/>
                          <a:pt x="465" y="72"/>
                        </a:cubicBezTo>
                        <a:cubicBezTo>
                          <a:pt x="472" y="92"/>
                          <a:pt x="477" y="93"/>
                          <a:pt x="497" y="88"/>
                        </a:cubicBezTo>
                        <a:cubicBezTo>
                          <a:pt x="512" y="78"/>
                          <a:pt x="515" y="74"/>
                          <a:pt x="509" y="56"/>
                        </a:cubicBezTo>
                        <a:cubicBezTo>
                          <a:pt x="523" y="46"/>
                          <a:pt x="517" y="46"/>
                          <a:pt x="529" y="52"/>
                        </a:cubicBezTo>
                        <a:lnTo>
                          <a:pt x="693" y="72"/>
                        </a:lnTo>
                        <a:lnTo>
                          <a:pt x="541" y="460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2" name="Freeform 105"/>
                  <p:cNvSpPr>
                    <a:spLocks/>
                  </p:cNvSpPr>
                  <p:nvPr/>
                </p:nvSpPr>
                <p:spPr bwMode="ltGray">
                  <a:xfrm>
                    <a:off x="3861" y="247"/>
                    <a:ext cx="591" cy="95"/>
                  </a:xfrm>
                  <a:custGeom>
                    <a:avLst/>
                    <a:gdLst>
                      <a:gd name="T0" fmla="*/ 9 w 931"/>
                      <a:gd name="T1" fmla="*/ 0 h 149"/>
                      <a:gd name="T2" fmla="*/ 2 w 931"/>
                      <a:gd name="T3" fmla="*/ 1 h 149"/>
                      <a:gd name="T4" fmla="*/ 1 w 931"/>
                      <a:gd name="T5" fmla="*/ 1 h 149"/>
                      <a:gd name="T6" fmla="*/ 1 w 931"/>
                      <a:gd name="T7" fmla="*/ 1 h 149"/>
                      <a:gd name="T8" fmla="*/ 1 w 931"/>
                      <a:gd name="T9" fmla="*/ 1 h 149"/>
                      <a:gd name="T10" fmla="*/ 0 w 931"/>
                      <a:gd name="T11" fmla="*/ 1 h 149"/>
                      <a:gd name="T12" fmla="*/ 1 w 931"/>
                      <a:gd name="T13" fmla="*/ 1 h 149"/>
                      <a:gd name="T14" fmla="*/ 1 w 931"/>
                      <a:gd name="T15" fmla="*/ 1 h 149"/>
                      <a:gd name="T16" fmla="*/ 1 w 931"/>
                      <a:gd name="T17" fmla="*/ 1 h 149"/>
                      <a:gd name="T18" fmla="*/ 2 w 931"/>
                      <a:gd name="T19" fmla="*/ 1 h 149"/>
                      <a:gd name="T20" fmla="*/ 3 w 931"/>
                      <a:gd name="T21" fmla="*/ 1 h 149"/>
                      <a:gd name="T22" fmla="*/ 3 w 931"/>
                      <a:gd name="T23" fmla="*/ 1 h 149"/>
                      <a:gd name="T24" fmla="*/ 2 w 931"/>
                      <a:gd name="T25" fmla="*/ 1 h 149"/>
                      <a:gd name="T26" fmla="*/ 3 w 931"/>
                      <a:gd name="T27" fmla="*/ 1 h 149"/>
                      <a:gd name="T28" fmla="*/ 3 w 931"/>
                      <a:gd name="T29" fmla="*/ 1 h 149"/>
                      <a:gd name="T30" fmla="*/ 3 w 931"/>
                      <a:gd name="T31" fmla="*/ 1 h 149"/>
                      <a:gd name="T32" fmla="*/ 3 w 931"/>
                      <a:gd name="T33" fmla="*/ 1 h 149"/>
                      <a:gd name="T34" fmla="*/ 3 w 931"/>
                      <a:gd name="T35" fmla="*/ 1 h 149"/>
                      <a:gd name="T36" fmla="*/ 3 w 931"/>
                      <a:gd name="T37" fmla="*/ 1 h 149"/>
                      <a:gd name="T38" fmla="*/ 3 w 931"/>
                      <a:gd name="T39" fmla="*/ 1 h 149"/>
                      <a:gd name="T40" fmla="*/ 3 w 931"/>
                      <a:gd name="T41" fmla="*/ 2 h 149"/>
                      <a:gd name="T42" fmla="*/ 3 w 931"/>
                      <a:gd name="T43" fmla="*/ 1 h 149"/>
                      <a:gd name="T44" fmla="*/ 4 w 931"/>
                      <a:gd name="T45" fmla="*/ 1 h 149"/>
                      <a:gd name="T46" fmla="*/ 4 w 931"/>
                      <a:gd name="T47" fmla="*/ 1 h 149"/>
                      <a:gd name="T48" fmla="*/ 4 w 931"/>
                      <a:gd name="T49" fmla="*/ 1 h 149"/>
                      <a:gd name="T50" fmla="*/ 4 w 931"/>
                      <a:gd name="T51" fmla="*/ 1 h 149"/>
                      <a:gd name="T52" fmla="*/ 5 w 931"/>
                      <a:gd name="T53" fmla="*/ 1 h 149"/>
                      <a:gd name="T54" fmla="*/ 4 w 931"/>
                      <a:gd name="T55" fmla="*/ 1 h 149"/>
                      <a:gd name="T56" fmla="*/ 5 w 931"/>
                      <a:gd name="T57" fmla="*/ 1 h 149"/>
                      <a:gd name="T58" fmla="*/ 6 w 931"/>
                      <a:gd name="T59" fmla="*/ 1 h 149"/>
                      <a:gd name="T60" fmla="*/ 6 w 931"/>
                      <a:gd name="T61" fmla="*/ 1 h 149"/>
                      <a:gd name="T62" fmla="*/ 6 w 931"/>
                      <a:gd name="T63" fmla="*/ 1 h 149"/>
                      <a:gd name="T64" fmla="*/ 6 w 931"/>
                      <a:gd name="T65" fmla="*/ 1 h 149"/>
                      <a:gd name="T66" fmla="*/ 6 w 931"/>
                      <a:gd name="T67" fmla="*/ 1 h 149"/>
                      <a:gd name="T68" fmla="*/ 7 w 931"/>
                      <a:gd name="T69" fmla="*/ 1 h 149"/>
                      <a:gd name="T70" fmla="*/ 7 w 931"/>
                      <a:gd name="T71" fmla="*/ 1 h 149"/>
                      <a:gd name="T72" fmla="*/ 8 w 931"/>
                      <a:gd name="T73" fmla="*/ 1 h 149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</a:gdLst>
                    <a:ahLst/>
                    <a:cxnLst>
                      <a:cxn ang="T74">
                        <a:pos x="T0" y="T1"/>
                      </a:cxn>
                      <a:cxn ang="T75">
                        <a:pos x="T2" y="T3"/>
                      </a:cxn>
                      <a:cxn ang="T76">
                        <a:pos x="T4" y="T5"/>
                      </a:cxn>
                      <a:cxn ang="T77">
                        <a:pos x="T6" y="T7"/>
                      </a:cxn>
                      <a:cxn ang="T78">
                        <a:pos x="T8" y="T9"/>
                      </a:cxn>
                      <a:cxn ang="T79">
                        <a:pos x="T10" y="T11"/>
                      </a:cxn>
                      <a:cxn ang="T80">
                        <a:pos x="T12" y="T13"/>
                      </a:cxn>
                      <a:cxn ang="T81">
                        <a:pos x="T14" y="T15"/>
                      </a:cxn>
                      <a:cxn ang="T82">
                        <a:pos x="T16" y="T17"/>
                      </a:cxn>
                      <a:cxn ang="T83">
                        <a:pos x="T18" y="T19"/>
                      </a:cxn>
                      <a:cxn ang="T84">
                        <a:pos x="T20" y="T21"/>
                      </a:cxn>
                      <a:cxn ang="T85">
                        <a:pos x="T22" y="T23"/>
                      </a:cxn>
                      <a:cxn ang="T86">
                        <a:pos x="T24" y="T25"/>
                      </a:cxn>
                      <a:cxn ang="T87">
                        <a:pos x="T26" y="T27"/>
                      </a:cxn>
                      <a:cxn ang="T88">
                        <a:pos x="T28" y="T29"/>
                      </a:cxn>
                      <a:cxn ang="T89">
                        <a:pos x="T30" y="T31"/>
                      </a:cxn>
                      <a:cxn ang="T90">
                        <a:pos x="T32" y="T33"/>
                      </a:cxn>
                      <a:cxn ang="T91">
                        <a:pos x="T34" y="T35"/>
                      </a:cxn>
                      <a:cxn ang="T92">
                        <a:pos x="T36" y="T37"/>
                      </a:cxn>
                      <a:cxn ang="T93">
                        <a:pos x="T38" y="T39"/>
                      </a:cxn>
                      <a:cxn ang="T94">
                        <a:pos x="T40" y="T41"/>
                      </a:cxn>
                      <a:cxn ang="T95">
                        <a:pos x="T42" y="T43"/>
                      </a:cxn>
                      <a:cxn ang="T96">
                        <a:pos x="T44" y="T45"/>
                      </a:cxn>
                      <a:cxn ang="T97">
                        <a:pos x="T46" y="T47"/>
                      </a:cxn>
                      <a:cxn ang="T98">
                        <a:pos x="T48" y="T49"/>
                      </a:cxn>
                      <a:cxn ang="T99">
                        <a:pos x="T50" y="T51"/>
                      </a:cxn>
                      <a:cxn ang="T100">
                        <a:pos x="T52" y="T53"/>
                      </a:cxn>
                      <a:cxn ang="T101">
                        <a:pos x="T54" y="T55"/>
                      </a:cxn>
                      <a:cxn ang="T102">
                        <a:pos x="T56" y="T57"/>
                      </a:cxn>
                      <a:cxn ang="T103">
                        <a:pos x="T58" y="T59"/>
                      </a:cxn>
                      <a:cxn ang="T104">
                        <a:pos x="T60" y="T61"/>
                      </a:cxn>
                      <a:cxn ang="T105">
                        <a:pos x="T62" y="T63"/>
                      </a:cxn>
                      <a:cxn ang="T106">
                        <a:pos x="T64" y="T65"/>
                      </a:cxn>
                      <a:cxn ang="T107">
                        <a:pos x="T66" y="T67"/>
                      </a:cxn>
                      <a:cxn ang="T108">
                        <a:pos x="T68" y="T69"/>
                      </a:cxn>
                      <a:cxn ang="T109">
                        <a:pos x="T70" y="T71"/>
                      </a:cxn>
                      <a:cxn ang="T110">
                        <a:pos x="T72" y="T73"/>
                      </a:cxn>
                    </a:cxnLst>
                    <a:rect l="0" t="0" r="r" b="b"/>
                    <a:pathLst>
                      <a:path w="931" h="149">
                        <a:moveTo>
                          <a:pt x="794" y="84"/>
                        </a:moveTo>
                        <a:cubicBezTo>
                          <a:pt x="813" y="72"/>
                          <a:pt x="931" y="14"/>
                          <a:pt x="825" y="0"/>
                        </a:cubicBezTo>
                        <a:lnTo>
                          <a:pt x="159" y="0"/>
                        </a:lnTo>
                        <a:cubicBezTo>
                          <a:pt x="149" y="12"/>
                          <a:pt x="162" y="18"/>
                          <a:pt x="143" y="29"/>
                        </a:cubicBezTo>
                        <a:cubicBezTo>
                          <a:pt x="130" y="44"/>
                          <a:pt x="133" y="39"/>
                          <a:pt x="116" y="48"/>
                        </a:cubicBezTo>
                        <a:cubicBezTo>
                          <a:pt x="108" y="46"/>
                          <a:pt x="100" y="44"/>
                          <a:pt x="91" y="42"/>
                        </a:cubicBezTo>
                        <a:cubicBezTo>
                          <a:pt x="89" y="41"/>
                          <a:pt x="83" y="40"/>
                          <a:pt x="83" y="40"/>
                        </a:cubicBezTo>
                        <a:cubicBezTo>
                          <a:pt x="76" y="40"/>
                          <a:pt x="68" y="39"/>
                          <a:pt x="62" y="42"/>
                        </a:cubicBezTo>
                        <a:cubicBezTo>
                          <a:pt x="54" y="45"/>
                          <a:pt x="46" y="61"/>
                          <a:pt x="38" y="67"/>
                        </a:cubicBezTo>
                        <a:cubicBezTo>
                          <a:pt x="32" y="71"/>
                          <a:pt x="27" y="74"/>
                          <a:pt x="22" y="77"/>
                        </a:cubicBezTo>
                        <a:cubicBezTo>
                          <a:pt x="16" y="81"/>
                          <a:pt x="5" y="86"/>
                          <a:pt x="5" y="86"/>
                        </a:cubicBezTo>
                        <a:cubicBezTo>
                          <a:pt x="9" y="95"/>
                          <a:pt x="7" y="97"/>
                          <a:pt x="0" y="105"/>
                        </a:cubicBezTo>
                        <a:cubicBezTo>
                          <a:pt x="17" y="107"/>
                          <a:pt x="22" y="107"/>
                          <a:pt x="16" y="120"/>
                        </a:cubicBezTo>
                        <a:cubicBezTo>
                          <a:pt x="27" y="122"/>
                          <a:pt x="48" y="116"/>
                          <a:pt x="59" y="115"/>
                        </a:cubicBezTo>
                        <a:cubicBezTo>
                          <a:pt x="71" y="112"/>
                          <a:pt x="73" y="117"/>
                          <a:pt x="83" y="111"/>
                        </a:cubicBezTo>
                        <a:cubicBezTo>
                          <a:pt x="89" y="96"/>
                          <a:pt x="83" y="100"/>
                          <a:pt x="97" y="96"/>
                        </a:cubicBezTo>
                        <a:cubicBezTo>
                          <a:pt x="100" y="94"/>
                          <a:pt x="103" y="93"/>
                          <a:pt x="105" y="90"/>
                        </a:cubicBezTo>
                        <a:cubicBezTo>
                          <a:pt x="106" y="88"/>
                          <a:pt x="106" y="85"/>
                          <a:pt x="108" y="84"/>
                        </a:cubicBezTo>
                        <a:cubicBezTo>
                          <a:pt x="112" y="80"/>
                          <a:pt x="140" y="69"/>
                          <a:pt x="148" y="67"/>
                        </a:cubicBezTo>
                        <a:cubicBezTo>
                          <a:pt x="160" y="52"/>
                          <a:pt x="153" y="56"/>
                          <a:pt x="167" y="52"/>
                        </a:cubicBezTo>
                        <a:cubicBezTo>
                          <a:pt x="178" y="55"/>
                          <a:pt x="179" y="62"/>
                          <a:pt x="191" y="58"/>
                        </a:cubicBezTo>
                        <a:cubicBezTo>
                          <a:pt x="199" y="52"/>
                          <a:pt x="206" y="51"/>
                          <a:pt x="215" y="46"/>
                        </a:cubicBezTo>
                        <a:cubicBezTo>
                          <a:pt x="226" y="58"/>
                          <a:pt x="217" y="46"/>
                          <a:pt x="223" y="69"/>
                        </a:cubicBezTo>
                        <a:cubicBezTo>
                          <a:pt x="226" y="79"/>
                          <a:pt x="233" y="85"/>
                          <a:pt x="237" y="94"/>
                        </a:cubicBezTo>
                        <a:cubicBezTo>
                          <a:pt x="227" y="100"/>
                          <a:pt x="229" y="104"/>
                          <a:pt x="218" y="107"/>
                        </a:cubicBezTo>
                        <a:cubicBezTo>
                          <a:pt x="207" y="120"/>
                          <a:pt x="203" y="113"/>
                          <a:pt x="188" y="109"/>
                        </a:cubicBezTo>
                        <a:cubicBezTo>
                          <a:pt x="191" y="117"/>
                          <a:pt x="200" y="127"/>
                          <a:pt x="210" y="132"/>
                        </a:cubicBezTo>
                        <a:cubicBezTo>
                          <a:pt x="218" y="114"/>
                          <a:pt x="211" y="122"/>
                          <a:pt x="231" y="113"/>
                        </a:cubicBezTo>
                        <a:cubicBezTo>
                          <a:pt x="237" y="111"/>
                          <a:pt x="248" y="105"/>
                          <a:pt x="248" y="105"/>
                        </a:cubicBezTo>
                        <a:cubicBezTo>
                          <a:pt x="248" y="100"/>
                          <a:pt x="246" y="94"/>
                          <a:pt x="250" y="90"/>
                        </a:cubicBezTo>
                        <a:cubicBezTo>
                          <a:pt x="253" y="88"/>
                          <a:pt x="254" y="96"/>
                          <a:pt x="258" y="96"/>
                        </a:cubicBezTo>
                        <a:cubicBezTo>
                          <a:pt x="262" y="97"/>
                          <a:pt x="264" y="94"/>
                          <a:pt x="266" y="92"/>
                        </a:cubicBezTo>
                        <a:cubicBezTo>
                          <a:pt x="262" y="82"/>
                          <a:pt x="252" y="77"/>
                          <a:pt x="248" y="67"/>
                        </a:cubicBezTo>
                        <a:cubicBezTo>
                          <a:pt x="250" y="63"/>
                          <a:pt x="255" y="58"/>
                          <a:pt x="253" y="54"/>
                        </a:cubicBezTo>
                        <a:cubicBezTo>
                          <a:pt x="251" y="50"/>
                          <a:pt x="248" y="42"/>
                          <a:pt x="248" y="42"/>
                        </a:cubicBezTo>
                        <a:cubicBezTo>
                          <a:pt x="256" y="32"/>
                          <a:pt x="259" y="35"/>
                          <a:pt x="266" y="44"/>
                        </a:cubicBezTo>
                        <a:cubicBezTo>
                          <a:pt x="270" y="56"/>
                          <a:pt x="276" y="61"/>
                          <a:pt x="285" y="71"/>
                        </a:cubicBezTo>
                        <a:cubicBezTo>
                          <a:pt x="281" y="81"/>
                          <a:pt x="289" y="82"/>
                          <a:pt x="277" y="88"/>
                        </a:cubicBezTo>
                        <a:cubicBezTo>
                          <a:pt x="262" y="106"/>
                          <a:pt x="278" y="83"/>
                          <a:pt x="274" y="101"/>
                        </a:cubicBezTo>
                        <a:cubicBezTo>
                          <a:pt x="274" y="105"/>
                          <a:pt x="268" y="109"/>
                          <a:pt x="266" y="113"/>
                        </a:cubicBezTo>
                        <a:cubicBezTo>
                          <a:pt x="270" y="122"/>
                          <a:pt x="268" y="125"/>
                          <a:pt x="261" y="132"/>
                        </a:cubicBezTo>
                        <a:cubicBezTo>
                          <a:pt x="268" y="149"/>
                          <a:pt x="282" y="134"/>
                          <a:pt x="296" y="130"/>
                        </a:cubicBezTo>
                        <a:cubicBezTo>
                          <a:pt x="299" y="122"/>
                          <a:pt x="295" y="119"/>
                          <a:pt x="299" y="111"/>
                        </a:cubicBezTo>
                        <a:cubicBezTo>
                          <a:pt x="296" y="105"/>
                          <a:pt x="288" y="97"/>
                          <a:pt x="299" y="92"/>
                        </a:cubicBezTo>
                        <a:cubicBezTo>
                          <a:pt x="303" y="90"/>
                          <a:pt x="315" y="88"/>
                          <a:pt x="315" y="88"/>
                        </a:cubicBezTo>
                        <a:cubicBezTo>
                          <a:pt x="326" y="91"/>
                          <a:pt x="325" y="95"/>
                          <a:pt x="331" y="103"/>
                        </a:cubicBezTo>
                        <a:cubicBezTo>
                          <a:pt x="339" y="84"/>
                          <a:pt x="331" y="90"/>
                          <a:pt x="361" y="92"/>
                        </a:cubicBezTo>
                        <a:cubicBezTo>
                          <a:pt x="355" y="76"/>
                          <a:pt x="365" y="76"/>
                          <a:pt x="382" y="73"/>
                        </a:cubicBezTo>
                        <a:cubicBezTo>
                          <a:pt x="383" y="71"/>
                          <a:pt x="387" y="57"/>
                          <a:pt x="393" y="54"/>
                        </a:cubicBezTo>
                        <a:cubicBezTo>
                          <a:pt x="398" y="52"/>
                          <a:pt x="409" y="50"/>
                          <a:pt x="409" y="50"/>
                        </a:cubicBezTo>
                        <a:cubicBezTo>
                          <a:pt x="430" y="54"/>
                          <a:pt x="413" y="58"/>
                          <a:pt x="431" y="63"/>
                        </a:cubicBezTo>
                        <a:cubicBezTo>
                          <a:pt x="433" y="61"/>
                          <a:pt x="435" y="57"/>
                          <a:pt x="439" y="56"/>
                        </a:cubicBezTo>
                        <a:cubicBezTo>
                          <a:pt x="445" y="55"/>
                          <a:pt x="452" y="61"/>
                          <a:pt x="457" y="58"/>
                        </a:cubicBezTo>
                        <a:cubicBezTo>
                          <a:pt x="461" y="57"/>
                          <a:pt x="457" y="52"/>
                          <a:pt x="455" y="50"/>
                        </a:cubicBezTo>
                        <a:cubicBezTo>
                          <a:pt x="451" y="47"/>
                          <a:pt x="444" y="47"/>
                          <a:pt x="439" y="46"/>
                        </a:cubicBezTo>
                        <a:cubicBezTo>
                          <a:pt x="436" y="45"/>
                          <a:pt x="431" y="44"/>
                          <a:pt x="431" y="44"/>
                        </a:cubicBezTo>
                        <a:cubicBezTo>
                          <a:pt x="440" y="38"/>
                          <a:pt x="443" y="36"/>
                          <a:pt x="455" y="40"/>
                        </a:cubicBezTo>
                        <a:cubicBezTo>
                          <a:pt x="461" y="38"/>
                          <a:pt x="467" y="35"/>
                          <a:pt x="474" y="35"/>
                        </a:cubicBezTo>
                        <a:cubicBezTo>
                          <a:pt x="483" y="36"/>
                          <a:pt x="511" y="43"/>
                          <a:pt x="519" y="46"/>
                        </a:cubicBezTo>
                        <a:cubicBezTo>
                          <a:pt x="527" y="49"/>
                          <a:pt x="544" y="54"/>
                          <a:pt x="544" y="54"/>
                        </a:cubicBezTo>
                        <a:cubicBezTo>
                          <a:pt x="548" y="54"/>
                          <a:pt x="560" y="52"/>
                          <a:pt x="565" y="50"/>
                        </a:cubicBezTo>
                        <a:cubicBezTo>
                          <a:pt x="570" y="47"/>
                          <a:pt x="581" y="42"/>
                          <a:pt x="581" y="42"/>
                        </a:cubicBezTo>
                        <a:cubicBezTo>
                          <a:pt x="585" y="42"/>
                          <a:pt x="598" y="44"/>
                          <a:pt x="600" y="48"/>
                        </a:cubicBezTo>
                        <a:cubicBezTo>
                          <a:pt x="603" y="55"/>
                          <a:pt x="589" y="61"/>
                          <a:pt x="584" y="63"/>
                        </a:cubicBezTo>
                        <a:cubicBezTo>
                          <a:pt x="576" y="69"/>
                          <a:pt x="568" y="69"/>
                          <a:pt x="565" y="77"/>
                        </a:cubicBezTo>
                        <a:cubicBezTo>
                          <a:pt x="568" y="86"/>
                          <a:pt x="564" y="92"/>
                          <a:pt x="568" y="101"/>
                        </a:cubicBezTo>
                        <a:cubicBezTo>
                          <a:pt x="574" y="93"/>
                          <a:pt x="577" y="91"/>
                          <a:pt x="589" y="94"/>
                        </a:cubicBezTo>
                        <a:cubicBezTo>
                          <a:pt x="595" y="108"/>
                          <a:pt x="602" y="93"/>
                          <a:pt x="611" y="88"/>
                        </a:cubicBezTo>
                        <a:cubicBezTo>
                          <a:pt x="613" y="86"/>
                          <a:pt x="613" y="83"/>
                          <a:pt x="616" y="82"/>
                        </a:cubicBezTo>
                        <a:cubicBezTo>
                          <a:pt x="618" y="80"/>
                          <a:pt x="622" y="81"/>
                          <a:pt x="624" y="80"/>
                        </a:cubicBezTo>
                        <a:cubicBezTo>
                          <a:pt x="626" y="78"/>
                          <a:pt x="626" y="75"/>
                          <a:pt x="627" y="73"/>
                        </a:cubicBezTo>
                        <a:cubicBezTo>
                          <a:pt x="632" y="65"/>
                          <a:pt x="638" y="63"/>
                          <a:pt x="648" y="61"/>
                        </a:cubicBezTo>
                        <a:cubicBezTo>
                          <a:pt x="664" y="62"/>
                          <a:pt x="684" y="69"/>
                          <a:pt x="700" y="69"/>
                        </a:cubicBezTo>
                        <a:lnTo>
                          <a:pt x="794" y="8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3" name="Freeform 106"/>
                  <p:cNvSpPr>
                    <a:spLocks/>
                  </p:cNvSpPr>
                  <p:nvPr/>
                </p:nvSpPr>
                <p:spPr bwMode="ltGray">
                  <a:xfrm>
                    <a:off x="3981" y="282"/>
                    <a:ext cx="13" cy="10"/>
                  </a:xfrm>
                  <a:custGeom>
                    <a:avLst/>
                    <a:gdLst>
                      <a:gd name="T0" fmla="*/ 0 w 31"/>
                      <a:gd name="T1" fmla="*/ 0 h 30"/>
                      <a:gd name="T2" fmla="*/ 0 w 31"/>
                      <a:gd name="T3" fmla="*/ 0 h 30"/>
                      <a:gd name="T4" fmla="*/ 0 w 31"/>
                      <a:gd name="T5" fmla="*/ 0 h 30"/>
                      <a:gd name="T6" fmla="*/ 0 w 31"/>
                      <a:gd name="T7" fmla="*/ 0 h 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31" h="30">
                        <a:moveTo>
                          <a:pt x="3" y="28"/>
                        </a:moveTo>
                        <a:cubicBezTo>
                          <a:pt x="8" y="8"/>
                          <a:pt x="12" y="6"/>
                          <a:pt x="31" y="0"/>
                        </a:cubicBezTo>
                        <a:cubicBezTo>
                          <a:pt x="29" y="5"/>
                          <a:pt x="25" y="22"/>
                          <a:pt x="19" y="24"/>
                        </a:cubicBezTo>
                        <a:cubicBezTo>
                          <a:pt x="0" y="30"/>
                          <a:pt x="3" y="9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4" name="Freeform 107"/>
                  <p:cNvSpPr>
                    <a:spLocks/>
                  </p:cNvSpPr>
                  <p:nvPr/>
                </p:nvSpPr>
                <p:spPr bwMode="ltGray">
                  <a:xfrm>
                    <a:off x="3966" y="296"/>
                    <a:ext cx="19" cy="11"/>
                  </a:xfrm>
                  <a:custGeom>
                    <a:avLst/>
                    <a:gdLst>
                      <a:gd name="T0" fmla="*/ 0 w 44"/>
                      <a:gd name="T1" fmla="*/ 0 h 32"/>
                      <a:gd name="T2" fmla="*/ 0 w 44"/>
                      <a:gd name="T3" fmla="*/ 0 h 32"/>
                      <a:gd name="T4" fmla="*/ 0 w 44"/>
                      <a:gd name="T5" fmla="*/ 0 h 32"/>
                      <a:gd name="T6" fmla="*/ 0 w 44"/>
                      <a:gd name="T7" fmla="*/ 0 h 32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44" h="32">
                        <a:moveTo>
                          <a:pt x="6" y="32"/>
                        </a:moveTo>
                        <a:cubicBezTo>
                          <a:pt x="0" y="14"/>
                          <a:pt x="7" y="10"/>
                          <a:pt x="22" y="0"/>
                        </a:cubicBezTo>
                        <a:cubicBezTo>
                          <a:pt x="27" y="1"/>
                          <a:pt x="35" y="0"/>
                          <a:pt x="38" y="4"/>
                        </a:cubicBezTo>
                        <a:cubicBezTo>
                          <a:pt x="44" y="13"/>
                          <a:pt x="16" y="32"/>
                          <a:pt x="6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5" name="Freeform 108"/>
                  <p:cNvSpPr>
                    <a:spLocks/>
                  </p:cNvSpPr>
                  <p:nvPr/>
                </p:nvSpPr>
                <p:spPr bwMode="ltGray">
                  <a:xfrm>
                    <a:off x="4028" y="337"/>
                    <a:ext cx="32" cy="6"/>
                  </a:xfrm>
                  <a:custGeom>
                    <a:avLst/>
                    <a:gdLst>
                      <a:gd name="T0" fmla="*/ 0 w 76"/>
                      <a:gd name="T1" fmla="*/ 0 h 18"/>
                      <a:gd name="T2" fmla="*/ 0 w 76"/>
                      <a:gd name="T3" fmla="*/ 0 h 18"/>
                      <a:gd name="T4" fmla="*/ 0 w 76"/>
                      <a:gd name="T5" fmla="*/ 0 h 18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76" h="18">
                        <a:moveTo>
                          <a:pt x="37" y="18"/>
                        </a:moveTo>
                        <a:cubicBezTo>
                          <a:pt x="25" y="14"/>
                          <a:pt x="0" y="10"/>
                          <a:pt x="25" y="2"/>
                        </a:cubicBezTo>
                        <a:cubicBezTo>
                          <a:pt x="76" y="9"/>
                          <a:pt x="46" y="0"/>
                          <a:pt x="37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6" name="Freeform 109"/>
                  <p:cNvSpPr>
                    <a:spLocks/>
                  </p:cNvSpPr>
                  <p:nvPr/>
                </p:nvSpPr>
                <p:spPr bwMode="ltGray">
                  <a:xfrm>
                    <a:off x="4083" y="336"/>
                    <a:ext cx="18" cy="15"/>
                  </a:xfrm>
                  <a:custGeom>
                    <a:avLst/>
                    <a:gdLst>
                      <a:gd name="T0" fmla="*/ 0 w 42"/>
                      <a:gd name="T1" fmla="*/ 0 h 44"/>
                      <a:gd name="T2" fmla="*/ 0 w 42"/>
                      <a:gd name="T3" fmla="*/ 0 h 44"/>
                      <a:gd name="T4" fmla="*/ 0 w 42"/>
                      <a:gd name="T5" fmla="*/ 0 h 44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42" h="44">
                        <a:moveTo>
                          <a:pt x="0" y="21"/>
                        </a:moveTo>
                        <a:cubicBezTo>
                          <a:pt x="4" y="17"/>
                          <a:pt x="7" y="11"/>
                          <a:pt x="12" y="9"/>
                        </a:cubicBezTo>
                        <a:cubicBezTo>
                          <a:pt x="42" y="0"/>
                          <a:pt x="23" y="44"/>
                          <a:pt x="0" y="2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7" name="Freeform 110"/>
                  <p:cNvSpPr>
                    <a:spLocks/>
                  </p:cNvSpPr>
                  <p:nvPr/>
                </p:nvSpPr>
                <p:spPr bwMode="ltGray">
                  <a:xfrm>
                    <a:off x="3936" y="295"/>
                    <a:ext cx="14" cy="10"/>
                  </a:xfrm>
                  <a:custGeom>
                    <a:avLst/>
                    <a:gdLst>
                      <a:gd name="T0" fmla="*/ 0 w 31"/>
                      <a:gd name="T1" fmla="*/ 0 h 30"/>
                      <a:gd name="T2" fmla="*/ 0 w 31"/>
                      <a:gd name="T3" fmla="*/ 0 h 30"/>
                      <a:gd name="T4" fmla="*/ 0 w 31"/>
                      <a:gd name="T5" fmla="*/ 0 h 3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1" h="30">
                        <a:moveTo>
                          <a:pt x="7" y="22"/>
                        </a:moveTo>
                        <a:cubicBezTo>
                          <a:pt x="0" y="0"/>
                          <a:pt x="15" y="6"/>
                          <a:pt x="31" y="10"/>
                        </a:cubicBezTo>
                        <a:cubicBezTo>
                          <a:pt x="14" y="16"/>
                          <a:pt x="15" y="30"/>
                          <a:pt x="7" y="2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1036" name="Group 111"/>
              <p:cNvGrpSpPr>
                <a:grpSpLocks/>
              </p:cNvGrpSpPr>
              <p:nvPr/>
            </p:nvGrpSpPr>
            <p:grpSpPr bwMode="auto">
              <a:xfrm>
                <a:off x="798" y="111"/>
                <a:ext cx="4702" cy="418"/>
                <a:chOff x="798" y="255"/>
                <a:chExt cx="4702" cy="418"/>
              </a:xfrm>
            </p:grpSpPr>
            <p:sp>
              <p:nvSpPr>
                <p:cNvPr id="1063" name="Line 112"/>
                <p:cNvSpPr>
                  <a:spLocks noChangeShapeType="1"/>
                </p:cNvSpPr>
                <p:nvPr/>
              </p:nvSpPr>
              <p:spPr bwMode="white">
                <a:xfrm>
                  <a:off x="798" y="476"/>
                  <a:ext cx="4702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4" name="Line 113"/>
                <p:cNvSpPr>
                  <a:spLocks noChangeShapeType="1"/>
                </p:cNvSpPr>
                <p:nvPr/>
              </p:nvSpPr>
              <p:spPr bwMode="white">
                <a:xfrm>
                  <a:off x="102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5" name="Line 114"/>
                <p:cNvSpPr>
                  <a:spLocks noChangeShapeType="1"/>
                </p:cNvSpPr>
                <p:nvPr/>
              </p:nvSpPr>
              <p:spPr bwMode="white">
                <a:xfrm>
                  <a:off x="125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6" name="Line 115"/>
                <p:cNvSpPr>
                  <a:spLocks noChangeShapeType="1"/>
                </p:cNvSpPr>
                <p:nvPr/>
              </p:nvSpPr>
              <p:spPr bwMode="white">
                <a:xfrm>
                  <a:off x="148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7" name="Line 116"/>
                <p:cNvSpPr>
                  <a:spLocks noChangeShapeType="1"/>
                </p:cNvSpPr>
                <p:nvPr/>
              </p:nvSpPr>
              <p:spPr bwMode="white">
                <a:xfrm>
                  <a:off x="171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8" name="Line 117"/>
                <p:cNvSpPr>
                  <a:spLocks noChangeShapeType="1"/>
                </p:cNvSpPr>
                <p:nvPr/>
              </p:nvSpPr>
              <p:spPr bwMode="white">
                <a:xfrm>
                  <a:off x="193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9" name="Line 118"/>
                <p:cNvSpPr>
                  <a:spLocks noChangeShapeType="1"/>
                </p:cNvSpPr>
                <p:nvPr/>
              </p:nvSpPr>
              <p:spPr bwMode="white">
                <a:xfrm>
                  <a:off x="216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0" name="Line 119"/>
                <p:cNvSpPr>
                  <a:spLocks noChangeShapeType="1"/>
                </p:cNvSpPr>
                <p:nvPr/>
              </p:nvSpPr>
              <p:spPr bwMode="white">
                <a:xfrm>
                  <a:off x="239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1" name="Line 120"/>
                <p:cNvSpPr>
                  <a:spLocks noChangeShapeType="1"/>
                </p:cNvSpPr>
                <p:nvPr/>
              </p:nvSpPr>
              <p:spPr bwMode="white">
                <a:xfrm>
                  <a:off x="262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2" name="Line 121"/>
                <p:cNvSpPr>
                  <a:spLocks noChangeShapeType="1"/>
                </p:cNvSpPr>
                <p:nvPr/>
              </p:nvSpPr>
              <p:spPr bwMode="white">
                <a:xfrm>
                  <a:off x="285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3" name="Line 122"/>
                <p:cNvSpPr>
                  <a:spLocks noChangeShapeType="1"/>
                </p:cNvSpPr>
                <p:nvPr/>
              </p:nvSpPr>
              <p:spPr bwMode="white">
                <a:xfrm>
                  <a:off x="307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4" name="Line 123"/>
                <p:cNvSpPr>
                  <a:spLocks noChangeShapeType="1"/>
                </p:cNvSpPr>
                <p:nvPr/>
              </p:nvSpPr>
              <p:spPr bwMode="white">
                <a:xfrm>
                  <a:off x="330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5" name="Line 124"/>
                <p:cNvSpPr>
                  <a:spLocks noChangeShapeType="1"/>
                </p:cNvSpPr>
                <p:nvPr/>
              </p:nvSpPr>
              <p:spPr bwMode="white">
                <a:xfrm>
                  <a:off x="353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6" name="Line 125"/>
                <p:cNvSpPr>
                  <a:spLocks noChangeShapeType="1"/>
                </p:cNvSpPr>
                <p:nvPr/>
              </p:nvSpPr>
              <p:spPr bwMode="white">
                <a:xfrm>
                  <a:off x="376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7" name="Line 126"/>
                <p:cNvSpPr>
                  <a:spLocks noChangeShapeType="1"/>
                </p:cNvSpPr>
                <p:nvPr/>
              </p:nvSpPr>
              <p:spPr bwMode="white">
                <a:xfrm>
                  <a:off x="399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8" name="Line 127"/>
                <p:cNvSpPr>
                  <a:spLocks noChangeShapeType="1"/>
                </p:cNvSpPr>
                <p:nvPr/>
              </p:nvSpPr>
              <p:spPr bwMode="white">
                <a:xfrm>
                  <a:off x="421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9" name="Line 128"/>
                <p:cNvSpPr>
                  <a:spLocks noChangeShapeType="1"/>
                </p:cNvSpPr>
                <p:nvPr/>
              </p:nvSpPr>
              <p:spPr bwMode="white">
                <a:xfrm>
                  <a:off x="444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0" name="Line 129"/>
                <p:cNvSpPr>
                  <a:spLocks noChangeShapeType="1"/>
                </p:cNvSpPr>
                <p:nvPr/>
              </p:nvSpPr>
              <p:spPr bwMode="white">
                <a:xfrm>
                  <a:off x="467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1" name="Line 130"/>
                <p:cNvSpPr>
                  <a:spLocks noChangeShapeType="1"/>
                </p:cNvSpPr>
                <p:nvPr/>
              </p:nvSpPr>
              <p:spPr bwMode="white">
                <a:xfrm>
                  <a:off x="490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2" name="Line 131"/>
                <p:cNvSpPr>
                  <a:spLocks noChangeShapeType="1"/>
                </p:cNvSpPr>
                <p:nvPr/>
              </p:nvSpPr>
              <p:spPr bwMode="white">
                <a:xfrm>
                  <a:off x="513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3" name="Line 132"/>
                <p:cNvSpPr>
                  <a:spLocks noChangeShapeType="1"/>
                </p:cNvSpPr>
                <p:nvPr/>
              </p:nvSpPr>
              <p:spPr bwMode="white">
                <a:xfrm>
                  <a:off x="535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037" name="Group 133"/>
              <p:cNvGrpSpPr>
                <a:grpSpLocks/>
              </p:cNvGrpSpPr>
              <p:nvPr/>
            </p:nvGrpSpPr>
            <p:grpSpPr bwMode="auto">
              <a:xfrm>
                <a:off x="1208" y="109"/>
                <a:ext cx="3694" cy="423"/>
                <a:chOff x="1034" y="245"/>
                <a:chExt cx="3694" cy="423"/>
              </a:xfrm>
            </p:grpSpPr>
            <p:sp>
              <p:nvSpPr>
                <p:cNvPr id="1038" name="Line 134"/>
                <p:cNvSpPr>
                  <a:spLocks noChangeShapeType="1"/>
                </p:cNvSpPr>
                <p:nvPr/>
              </p:nvSpPr>
              <p:spPr bwMode="ltGray">
                <a:xfrm>
                  <a:off x="2676" y="246"/>
                  <a:ext cx="0" cy="14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39" name="Line 135"/>
                <p:cNvSpPr>
                  <a:spLocks noChangeShapeType="1"/>
                </p:cNvSpPr>
                <p:nvPr/>
              </p:nvSpPr>
              <p:spPr bwMode="ltGray">
                <a:xfrm>
                  <a:off x="2798" y="468"/>
                  <a:ext cx="7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0" name="Line 136"/>
                <p:cNvSpPr>
                  <a:spLocks noChangeShapeType="1"/>
                </p:cNvSpPr>
                <p:nvPr/>
              </p:nvSpPr>
              <p:spPr bwMode="ltGray">
                <a:xfrm>
                  <a:off x="2904" y="486"/>
                  <a:ext cx="0" cy="2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1" name="Line 137"/>
                <p:cNvSpPr>
                  <a:spLocks noChangeShapeType="1"/>
                </p:cNvSpPr>
                <p:nvPr/>
              </p:nvSpPr>
              <p:spPr bwMode="ltGray">
                <a:xfrm>
                  <a:off x="3132" y="586"/>
                  <a:ext cx="0" cy="79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2" name="Line 138"/>
                <p:cNvSpPr>
                  <a:spLocks noChangeShapeType="1"/>
                </p:cNvSpPr>
                <p:nvPr/>
              </p:nvSpPr>
              <p:spPr bwMode="ltGray">
                <a:xfrm>
                  <a:off x="3816" y="358"/>
                  <a:ext cx="0" cy="18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3" name="Line 139"/>
                <p:cNvSpPr>
                  <a:spLocks noChangeShapeType="1"/>
                </p:cNvSpPr>
                <p:nvPr/>
              </p:nvSpPr>
              <p:spPr bwMode="ltGray">
                <a:xfrm>
                  <a:off x="3722" y="468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4" name="Line 140"/>
                <p:cNvSpPr>
                  <a:spLocks noChangeShapeType="1"/>
                </p:cNvSpPr>
                <p:nvPr/>
              </p:nvSpPr>
              <p:spPr bwMode="ltGray">
                <a:xfrm>
                  <a:off x="4044" y="372"/>
                  <a:ext cx="0" cy="294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5" name="Line 141"/>
                <p:cNvSpPr>
                  <a:spLocks noChangeShapeType="1"/>
                </p:cNvSpPr>
                <p:nvPr/>
              </p:nvSpPr>
              <p:spPr bwMode="ltGray">
                <a:xfrm flipV="1">
                  <a:off x="4046" y="248"/>
                  <a:ext cx="0" cy="5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6" name="Line 142"/>
                <p:cNvSpPr>
                  <a:spLocks noChangeShapeType="1"/>
                </p:cNvSpPr>
                <p:nvPr/>
              </p:nvSpPr>
              <p:spPr bwMode="ltGray">
                <a:xfrm flipV="1">
                  <a:off x="4272" y="246"/>
                  <a:ext cx="0" cy="18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7" name="Line 143"/>
                <p:cNvSpPr>
                  <a:spLocks noChangeShapeType="1"/>
                </p:cNvSpPr>
                <p:nvPr/>
              </p:nvSpPr>
              <p:spPr bwMode="ltGray">
                <a:xfrm flipH="1">
                  <a:off x="4422" y="468"/>
                  <a:ext cx="7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8" name="Line 144"/>
                <p:cNvSpPr>
                  <a:spLocks noChangeShapeType="1"/>
                </p:cNvSpPr>
                <p:nvPr/>
              </p:nvSpPr>
              <p:spPr bwMode="ltGray">
                <a:xfrm flipH="1">
                  <a:off x="4290" y="468"/>
                  <a:ext cx="6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9" name="Line 145"/>
                <p:cNvSpPr>
                  <a:spLocks noChangeShapeType="1"/>
                </p:cNvSpPr>
                <p:nvPr/>
              </p:nvSpPr>
              <p:spPr bwMode="ltGray">
                <a:xfrm flipV="1">
                  <a:off x="4500" y="246"/>
                  <a:ext cx="0" cy="27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0" name="Line 146"/>
                <p:cNvSpPr>
                  <a:spLocks noChangeShapeType="1"/>
                </p:cNvSpPr>
                <p:nvPr/>
              </p:nvSpPr>
              <p:spPr bwMode="ltGray">
                <a:xfrm>
                  <a:off x="4728" y="606"/>
                  <a:ext cx="0" cy="34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1" name="Line 147"/>
                <p:cNvSpPr>
                  <a:spLocks noChangeShapeType="1"/>
                </p:cNvSpPr>
                <p:nvPr/>
              </p:nvSpPr>
              <p:spPr bwMode="ltGray">
                <a:xfrm>
                  <a:off x="1992" y="250"/>
                  <a:ext cx="0" cy="6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2" name="Line 148"/>
                <p:cNvSpPr>
                  <a:spLocks noChangeShapeType="1"/>
                </p:cNvSpPr>
                <p:nvPr/>
              </p:nvSpPr>
              <p:spPr bwMode="ltGray">
                <a:xfrm>
                  <a:off x="1764" y="247"/>
                  <a:ext cx="0" cy="33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3" name="Line 149"/>
                <p:cNvSpPr>
                  <a:spLocks noChangeShapeType="1"/>
                </p:cNvSpPr>
                <p:nvPr/>
              </p:nvSpPr>
              <p:spPr bwMode="ltGray">
                <a:xfrm flipH="1">
                  <a:off x="1738" y="468"/>
                  <a:ext cx="6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4" name="Line 150"/>
                <p:cNvSpPr>
                  <a:spLocks noChangeShapeType="1"/>
                </p:cNvSpPr>
                <p:nvPr/>
              </p:nvSpPr>
              <p:spPr bwMode="ltGray">
                <a:xfrm>
                  <a:off x="1604" y="468"/>
                  <a:ext cx="6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5" name="Line 151"/>
                <p:cNvSpPr>
                  <a:spLocks noChangeShapeType="1"/>
                </p:cNvSpPr>
                <p:nvPr/>
              </p:nvSpPr>
              <p:spPr bwMode="ltGray">
                <a:xfrm flipH="1">
                  <a:off x="1404" y="468"/>
                  <a:ext cx="8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6" name="Line 152"/>
                <p:cNvSpPr>
                  <a:spLocks noChangeShapeType="1"/>
                </p:cNvSpPr>
                <p:nvPr/>
              </p:nvSpPr>
              <p:spPr bwMode="ltGray">
                <a:xfrm>
                  <a:off x="1034" y="468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7" name="Line 153"/>
                <p:cNvSpPr>
                  <a:spLocks noChangeShapeType="1"/>
                </p:cNvSpPr>
                <p:nvPr/>
              </p:nvSpPr>
              <p:spPr bwMode="ltGray">
                <a:xfrm>
                  <a:off x="1306" y="370"/>
                  <a:ext cx="0" cy="29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8" name="Line 154"/>
                <p:cNvSpPr>
                  <a:spLocks noChangeShapeType="1"/>
                </p:cNvSpPr>
                <p:nvPr/>
              </p:nvSpPr>
              <p:spPr bwMode="ltGray">
                <a:xfrm>
                  <a:off x="1080" y="388"/>
                  <a:ext cx="0" cy="15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9" name="Line 155"/>
                <p:cNvSpPr>
                  <a:spLocks noChangeShapeType="1"/>
                </p:cNvSpPr>
                <p:nvPr/>
              </p:nvSpPr>
              <p:spPr bwMode="ltGray">
                <a:xfrm flipH="1" flipV="1">
                  <a:off x="1308" y="245"/>
                  <a:ext cx="0" cy="2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0" name="Line 156"/>
                <p:cNvSpPr>
                  <a:spLocks noChangeShapeType="1"/>
                </p:cNvSpPr>
                <p:nvPr/>
              </p:nvSpPr>
              <p:spPr bwMode="ltGray">
                <a:xfrm>
                  <a:off x="1536" y="316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1" name="Line 157"/>
                <p:cNvSpPr>
                  <a:spLocks noChangeShapeType="1"/>
                </p:cNvSpPr>
                <p:nvPr/>
              </p:nvSpPr>
              <p:spPr bwMode="ltGray">
                <a:xfrm flipV="1">
                  <a:off x="1536" y="247"/>
                  <a:ext cx="0" cy="2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2" name="Line 158"/>
                <p:cNvSpPr>
                  <a:spLocks noChangeShapeType="1"/>
                </p:cNvSpPr>
                <p:nvPr/>
              </p:nvSpPr>
              <p:spPr bwMode="ltGray">
                <a:xfrm>
                  <a:off x="4095" y="467"/>
                  <a:ext cx="8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pic>
          <p:nvPicPr>
            <p:cNvPr id="1033" name="Picture 159" descr="earth"/>
            <p:cNvPicPr>
              <a:picLocks noChangeAspect="1" noChangeArrowheads="1"/>
            </p:cNvPicPr>
            <p:nvPr userDrawn="1"/>
          </p:nvPicPr>
          <p:blipFill>
            <a:blip r:embed="rId16" cstate="print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5" y="55"/>
              <a:ext cx="562" cy="5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3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  <p:sldLayoutId id="2147483830" r:id="rId12"/>
    <p:sldLayoutId id="2147483831" r:id="rId13"/>
    <p:sldLayoutId id="2147483832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i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7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75000"/>
        <a:buBlip>
          <a:blip r:embed="rId18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28664" y="1772816"/>
            <a:ext cx="7788424" cy="2664296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kk-KZ" sz="3200" b="1" dirty="0" smtClean="0"/>
              <a:t>Гражданский бюджет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kk-KZ" sz="3200" b="1" dirty="0" smtClean="0"/>
              <a:t>Аппарат акима Балпыкского сельского округа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b="1" dirty="0" err="1" smtClean="0"/>
              <a:t>Каратальс</a:t>
            </a:r>
            <a:r>
              <a:rPr lang="kk-KZ" sz="3200" b="1" dirty="0" smtClean="0"/>
              <a:t>кого района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kk-KZ" sz="3200" b="1" dirty="0" smtClean="0"/>
              <a:t>бюджета  на </a:t>
            </a:r>
            <a:r>
              <a:rPr lang="kk-KZ" sz="3200" b="1" dirty="0" smtClean="0"/>
              <a:t>2020 </a:t>
            </a:r>
            <a:r>
              <a:rPr lang="kk-KZ" sz="3200" b="1" dirty="0" smtClean="0"/>
              <a:t>год</a:t>
            </a:r>
            <a:endParaRPr lang="ru-RU" sz="3200" dirty="0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2865438" y="4221163"/>
            <a:ext cx="7253287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nl-NL" sz="1900" b="1">
              <a:latin typeface="Arial" panose="020B0604020202020204" pitchFamily="34" charset="0"/>
            </a:endParaRP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952500" y="65897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sz="1800">
              <a:latin typeface="Arial" panose="020B0604020202020204" pitchFamily="34" charset="0"/>
            </a:endParaRP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5867400" y="265588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sz="1800">
              <a:latin typeface="Arial" panose="020B0604020202020204" pitchFamily="34" charset="0"/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5634038" y="215265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sz="1800">
              <a:latin typeface="Arial" panose="020B0604020202020204" pitchFamily="34" charset="0"/>
            </a:endParaRP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6178550" y="265588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sz="1800">
              <a:latin typeface="Arial" panose="020B0604020202020204" pitchFamily="34" charset="0"/>
            </a:endParaRP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3584848" y="5805264"/>
            <a:ext cx="3167063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kk-KZ" sz="2400" b="1" dirty="0" smtClean="0">
                <a:latin typeface="Times New Roman" panose="02020603050405020304" pitchFamily="18" charset="0"/>
              </a:rPr>
              <a:t>Село Жанаталап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kk-KZ" sz="2400" b="1" dirty="0" smtClean="0">
                <a:latin typeface="Times New Roman" panose="02020603050405020304" pitchFamily="18" charset="0"/>
              </a:rPr>
              <a:t>  </a:t>
            </a:r>
            <a:r>
              <a:rPr lang="kk-KZ" sz="2400" b="1" dirty="0" smtClean="0">
                <a:latin typeface="Times New Roman" panose="02020603050405020304" pitchFamily="18" charset="0"/>
              </a:rPr>
              <a:t>2020г</a:t>
            </a:r>
            <a:r>
              <a:rPr lang="ru-RU" sz="2400" b="1" dirty="0" smtClean="0">
                <a:latin typeface="Times New Roman" panose="02020603050405020304" pitchFamily="18" charset="0"/>
              </a:rPr>
              <a:t>.</a:t>
            </a:r>
            <a:endParaRPr lang="ru-RU" sz="2400" b="1" dirty="0">
              <a:latin typeface="Times New Roman" panose="02020603050405020304" pitchFamily="18" charset="0"/>
            </a:endParaRP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7885113" y="625792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sz="2400">
              <a:latin typeface="Times New Roman" panose="02020603050405020304" pitchFamily="18" charset="0"/>
            </a:endParaRPr>
          </a:p>
        </p:txBody>
      </p:sp>
      <p:sp>
        <p:nvSpPr>
          <p:cNvPr id="5131" name="Text Box 12"/>
          <p:cNvSpPr txBox="1">
            <a:spLocks noChangeArrowheads="1"/>
          </p:cNvSpPr>
          <p:nvPr/>
        </p:nvSpPr>
        <p:spPr bwMode="auto">
          <a:xfrm>
            <a:off x="8748713" y="-268288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sz="1800">
              <a:latin typeface="Arial" panose="020B0604020202020204" pitchFamily="34" charset="0"/>
            </a:endParaRPr>
          </a:p>
        </p:txBody>
      </p:sp>
      <p:sp>
        <p:nvSpPr>
          <p:cNvPr id="15362" name="AutoShape 2" descr="C:\Users\Econ\Desktop\%D0%BF%D1%80%D0%BE%D0%B5%D0%BA%D1%82 %D0%B1%D1%8E%D0%B4%D0%B6%D0%B5%D1%82%D0%B0 %D0%BD%D0%B0 2019 %D0%B3%D0%BE%D0%B4%D1%80%D0%B0%D0%B9 %D0%B1%D1%8E%D0%B4%D0%B6%D0%B5%D1%82\%D0%B3%D1%80%D0%B0%D0%B6%D0%B4%D0%B0%D0%BD%D1%81%D0%BA%D0%B8%D0%B9 %D0%B1%D1%8E%D0%B4%D0%B6%D0%B5%D1%82 2019 %D0%B3\s120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64" name="AutoShape 4" descr="C:\Users\Econ\Desktop\%D0%BF%D1%80%D0%BE%D0%B5%D0%BA%D1%82 %D0%B1%D1%8E%D0%B4%D0%B6%D0%B5%D1%82%D0%B0 %D0%BD%D0%B0 2019 %D0%B3%D0%BE%D0%B4%D1%80%D0%B0%D0%B9 %D0%B1%D1%8E%D0%B4%D0%B6%D0%B5%D1%82\%D0%B3%D1%80%D0%B0%D0%B6%D0%B4%D0%B0%D0%BD%D1%81%D0%BA%D0%B8%D0%B9 %D0%B1%D1%8E%D0%B4%D0%B6%D0%B5%D1%82 2019 %D0%B3\s120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66" name="AutoShape 6" descr="C:\Users\Econ\Desktop\%D0%BF%D1%80%D0%BE%D0%B5%D0%BA%D1%82 %D0%B1%D1%8E%D0%B4%D0%B6%D0%B5%D1%82%D0%B0 %D0%BD%D0%B0 2019 %D0%B3%D0%BE%D0%B4%D1%80%D0%B0%D0%B9 %D0%B1%D1%8E%D0%B4%D0%B6%D0%B5%D1%82\%D0%B3%D1%80%D0%B0%D0%B6%D0%B4%D0%B0%D0%BD%D1%81%D0%BA%D0%B8%D0%B9 %D0%B1%D1%8E%D0%B4%D0%B6%D0%B5%D1%82 2019 %D0%B3\s120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68" name="AutoShape 8" descr="C:\Users\Econ\Desktop\%D0%BF%D1%80%D0%BE%D0%B5%D0%BA%D1%82 %D0%B1%D1%8E%D0%B4%D0%B6%D0%B5%D1%82%D0%B0 %D0%BD%D0%B0 2019 %D0%B3%D0%BE%D0%B4%D1%80%D0%B0%D0%B9 %D0%B1%D1%8E%D0%B4%D0%B6%D0%B5%D1%82\%D0%B3%D1%80%D0%B0%D0%B6%D0%B4%D0%B0%D0%BD%D1%81%D0%BA%D0%B8%D0%B9 %D0%B1%D1%8E%D0%B4%D0%B6%D0%B5%D1%82 2019 %D0%B3\s120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70" name="AutoShape 10" descr="C:\Users\Econ\Desktop\%D0%BF%D1%80%D0%BE%D0%B5%D0%BA%D1%82 %D0%B1%D1%8E%D0%B4%D0%B6%D0%B5%D1%82%D0%B0 %D0%BD%D0%B0 2019 %D0%B3%D0%BE%D0%B4%D1%80%D0%B0%D0%B9 %D0%B1%D1%8E%D0%B4%D0%B6%D0%B5%D1%82\%D0%B3%D1%80%D0%B0%D0%B6%D0%B4%D0%B0%D0%BD%D1%81%D0%BA%D0%B8%D0%B9 %D0%B1%D1%8E%D0%B4%D0%B6%D0%B5%D1%82 2019 %D0%B3\s120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5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75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75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375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523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ая прямоугольная выноска 13"/>
          <p:cNvSpPr/>
          <p:nvPr/>
        </p:nvSpPr>
        <p:spPr bwMode="auto">
          <a:xfrm>
            <a:off x="5656417" y="5512853"/>
            <a:ext cx="2570584" cy="792088"/>
          </a:xfrm>
          <a:prstGeom prst="wedgeRoundRectCallout">
            <a:avLst>
              <a:gd name="adj1" fmla="val -69555"/>
              <a:gd name="adj2" fmla="val -147387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graphicFrame>
        <p:nvGraphicFramePr>
          <p:cNvPr id="2" name="Object 4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559013566"/>
              </p:ext>
            </p:extLst>
          </p:nvPr>
        </p:nvGraphicFramePr>
        <p:xfrm>
          <a:off x="1403400" y="1695556"/>
          <a:ext cx="7304088" cy="4835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247" name="Text Box 10"/>
          <p:cNvSpPr txBox="1">
            <a:spLocks noChangeArrowheads="1"/>
          </p:cNvSpPr>
          <p:nvPr/>
        </p:nvSpPr>
        <p:spPr bwMode="auto">
          <a:xfrm>
            <a:off x="5667884" y="1894098"/>
            <a:ext cx="23042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fontAlgn="ctr">
              <a:spcBef>
                <a:spcPts val="0"/>
              </a:spcBef>
              <a:buFontTx/>
              <a:buNone/>
            </a:pPr>
            <a:r>
              <a:rPr lang="kk-KZ" sz="1200" dirty="0" smtClean="0">
                <a:latin typeface="+mj-lt"/>
              </a:rPr>
              <a:t>На содержание аппарата </a:t>
            </a:r>
            <a:r>
              <a:rPr lang="kk-KZ" sz="1200" dirty="0" smtClean="0">
                <a:latin typeface="+mj-lt"/>
              </a:rPr>
              <a:t>22544</a:t>
            </a:r>
            <a:r>
              <a:rPr lang="kk-KZ" sz="1200" dirty="0" smtClean="0"/>
              <a:t> </a:t>
            </a:r>
            <a:r>
              <a:rPr lang="kk-KZ" sz="1200" b="1" i="1" dirty="0" smtClean="0">
                <a:latin typeface="+mj-lt"/>
              </a:rPr>
              <a:t> </a:t>
            </a:r>
            <a:r>
              <a:rPr lang="kk-KZ" sz="1200" b="1" i="1" dirty="0" smtClean="0">
                <a:latin typeface="+mj-lt"/>
              </a:rPr>
              <a:t>тысяч тенге 60,1%</a:t>
            </a:r>
            <a:endParaRPr lang="ru-RU" sz="1200" b="1" i="1" dirty="0">
              <a:latin typeface="+mj-lt"/>
            </a:endParaRPr>
          </a:p>
        </p:txBody>
      </p:sp>
      <p:sp>
        <p:nvSpPr>
          <p:cNvPr id="10248" name="Text Box 11"/>
          <p:cNvSpPr txBox="1">
            <a:spLocks noChangeArrowheads="1"/>
          </p:cNvSpPr>
          <p:nvPr/>
        </p:nvSpPr>
        <p:spPr bwMode="auto">
          <a:xfrm>
            <a:off x="1352600" y="188640"/>
            <a:ext cx="799301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kk-KZ" sz="1800" b="1" dirty="0" smtClean="0">
                <a:latin typeface="+mj-lt"/>
              </a:rPr>
              <a:t>Удельный вес бюджета на </a:t>
            </a:r>
            <a:r>
              <a:rPr lang="kk-KZ" sz="1800" b="1" dirty="0" smtClean="0">
                <a:latin typeface="+mj-lt"/>
              </a:rPr>
              <a:t>2020 </a:t>
            </a:r>
            <a:r>
              <a:rPr lang="kk-KZ" sz="1800" b="1" dirty="0" smtClean="0">
                <a:latin typeface="+mj-lt"/>
              </a:rPr>
              <a:t>год ГУ “</a:t>
            </a:r>
            <a:r>
              <a:rPr lang="kk-KZ" sz="1600" b="1" dirty="0" smtClean="0">
                <a:latin typeface="+mj-lt"/>
              </a:rPr>
              <a:t>Аппарат акима Балпыкского сельского округа</a:t>
            </a:r>
            <a:r>
              <a:rPr lang="kk-KZ" sz="1400" b="1" dirty="0" smtClean="0">
                <a:latin typeface="+mj-lt"/>
              </a:rPr>
              <a:t> Караталь</a:t>
            </a:r>
            <a:r>
              <a:rPr lang="kk-KZ" sz="1800" b="1" dirty="0" smtClean="0">
                <a:latin typeface="+mj-lt"/>
              </a:rPr>
              <a:t>ского района”. Всего </a:t>
            </a:r>
            <a:r>
              <a:rPr lang="kk-KZ" sz="1800" b="1" dirty="0">
                <a:latin typeface="+mj-lt"/>
              </a:rPr>
              <a:t>– </a:t>
            </a:r>
            <a:r>
              <a:rPr lang="kk-KZ" sz="1800" b="1" dirty="0" smtClean="0">
                <a:latin typeface="+mj-lt"/>
              </a:rPr>
              <a:t>27656</a:t>
            </a:r>
            <a:r>
              <a:rPr lang="en-US" sz="1800" b="1" dirty="0" smtClean="0">
                <a:latin typeface="+mj-lt"/>
              </a:rPr>
              <a:t> </a:t>
            </a:r>
            <a:r>
              <a:rPr lang="kk-KZ" sz="1800" b="1" dirty="0" smtClean="0">
                <a:latin typeface="+mj-lt"/>
              </a:rPr>
              <a:t>тысяч тенге</a:t>
            </a:r>
            <a:endParaRPr lang="ru-RU" sz="1800" b="1" dirty="0">
              <a:latin typeface="+mj-lt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352600" y="1801764"/>
            <a:ext cx="273630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ctr">
              <a:spcBef>
                <a:spcPts val="0"/>
              </a:spcBef>
              <a:buFontTx/>
              <a:buNone/>
            </a:pPr>
            <a:r>
              <a:rPr lang="kk-KZ" sz="1200" b="1" i="1" dirty="0" smtClean="0">
                <a:latin typeface="+mj-lt"/>
              </a:rPr>
              <a:t> </a:t>
            </a:r>
            <a:endParaRPr lang="ru-RU" sz="1200" b="1" i="1" dirty="0">
              <a:latin typeface="+mj-lt"/>
            </a:endParaRPr>
          </a:p>
        </p:txBody>
      </p:sp>
      <p:sp>
        <p:nvSpPr>
          <p:cNvPr id="12" name="Скругленная прямоугольная выноска 11"/>
          <p:cNvSpPr/>
          <p:nvPr/>
        </p:nvSpPr>
        <p:spPr bwMode="auto">
          <a:xfrm>
            <a:off x="370136" y="3806995"/>
            <a:ext cx="2066528" cy="612648"/>
          </a:xfrm>
          <a:prstGeom prst="wedgeRoundRectCallout">
            <a:avLst>
              <a:gd name="adj1" fmla="val 76342"/>
              <a:gd name="adj2" fmla="val -251372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ctr">
              <a:spcBef>
                <a:spcPts val="0"/>
              </a:spcBef>
              <a:buFontTx/>
              <a:buNone/>
            </a:pPr>
            <a:r>
              <a:rPr lang="kk-KZ" sz="1200" i="1" dirty="0"/>
              <a:t>Обеспечение санитарии </a:t>
            </a:r>
            <a:endParaRPr lang="kk-KZ" sz="1200" i="1" dirty="0" smtClean="0"/>
          </a:p>
          <a:p>
            <a:pPr algn="ctr" fontAlgn="ctr">
              <a:spcBef>
                <a:spcPts val="0"/>
              </a:spcBef>
              <a:buFontTx/>
              <a:buNone/>
            </a:pPr>
            <a:r>
              <a:rPr lang="kk-KZ" sz="1200" i="1" dirty="0" smtClean="0"/>
              <a:t>населенных </a:t>
            </a:r>
            <a:r>
              <a:rPr lang="kk-KZ" sz="1200" i="1" dirty="0"/>
              <a:t>пунктов</a:t>
            </a:r>
            <a:r>
              <a:rPr lang="kk-KZ" sz="1200" dirty="0"/>
              <a:t> </a:t>
            </a:r>
            <a:endParaRPr lang="kk-KZ" sz="1200" b="1" i="1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dirty="0" smtClean="0">
                <a:latin typeface="+mj-lt"/>
              </a:rPr>
              <a:t>1100</a:t>
            </a:r>
            <a:r>
              <a:rPr lang="ru-RU" sz="1200" dirty="0" smtClean="0">
                <a:latin typeface="+mj-lt"/>
              </a:rPr>
              <a:t> </a:t>
            </a:r>
            <a:r>
              <a:rPr lang="ru-RU" sz="1200" dirty="0" smtClean="0">
                <a:latin typeface="+mj-lt"/>
              </a:rPr>
              <a:t>тысяч тенге </a:t>
            </a:r>
            <a:r>
              <a:rPr lang="ru-RU" sz="1200" dirty="0" smtClean="0">
                <a:latin typeface="+mj-lt"/>
              </a:rPr>
              <a:t>12,6</a:t>
            </a:r>
            <a:r>
              <a:rPr lang="ru-RU" sz="1200" dirty="0" smtClean="0">
                <a:latin typeface="+mj-lt"/>
              </a:rPr>
              <a:t>%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3" name="Скругленная прямоугольная выноска 12"/>
          <p:cNvSpPr/>
          <p:nvPr/>
        </p:nvSpPr>
        <p:spPr bwMode="auto">
          <a:xfrm>
            <a:off x="2410873" y="4725144"/>
            <a:ext cx="2232248" cy="900680"/>
          </a:xfrm>
          <a:prstGeom prst="wedgeRoundRectCallout">
            <a:avLst>
              <a:gd name="adj1" fmla="val 18330"/>
              <a:gd name="adj2" fmla="val -141158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dirty="0" smtClean="0">
                <a:latin typeface="+mj-lt"/>
              </a:rPr>
              <a:t>Освещение и улиц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dirty="0" smtClean="0">
                <a:latin typeface="+mj-lt"/>
              </a:rPr>
              <a:t>н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аселенных пунктов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dirty="0" smtClean="0">
                <a:latin typeface="+mj-lt"/>
              </a:rPr>
              <a:t>1162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тысяч тенге 13,3%</a:t>
            </a:r>
          </a:p>
        </p:txBody>
      </p:sp>
      <p:sp>
        <p:nvSpPr>
          <p:cNvPr id="15" name="Скругленная прямоугольная выноска 14"/>
          <p:cNvSpPr/>
          <p:nvPr/>
        </p:nvSpPr>
        <p:spPr bwMode="auto">
          <a:xfrm>
            <a:off x="7368432" y="3627984"/>
            <a:ext cx="2088232" cy="612648"/>
          </a:xfrm>
          <a:prstGeom prst="wedgeRoundRectCallout">
            <a:avLst>
              <a:gd name="adj1" fmla="val -86416"/>
              <a:gd name="adj2" fmla="val -60415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dirty="0" smtClean="0">
                <a:latin typeface="+mj-lt"/>
              </a:rPr>
              <a:t>Благоустройства и  озеленение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dirty="0" smtClean="0">
                <a:latin typeface="+mj-lt"/>
              </a:rPr>
              <a:t>населенных пунктов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dirty="0" smtClean="0">
                <a:latin typeface="+mj-lt"/>
              </a:rPr>
              <a:t>2850 </a:t>
            </a:r>
            <a:r>
              <a:rPr lang="ru-RU" sz="1200" dirty="0" smtClean="0">
                <a:latin typeface="+mj-lt"/>
              </a:rPr>
              <a:t>тысяч  тенге </a:t>
            </a:r>
            <a:r>
              <a:rPr lang="ru-RU" sz="1200" dirty="0" smtClean="0">
                <a:latin typeface="+mj-lt"/>
              </a:rPr>
              <a:t>14</a:t>
            </a:r>
            <a:r>
              <a:rPr lang="ru-RU" sz="1200" dirty="0" smtClean="0">
                <a:latin typeface="+mj-lt"/>
              </a:rPr>
              <a:t>% 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1281113" y="188913"/>
            <a:ext cx="77755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kk-KZ" sz="1800" b="1" dirty="0" smtClean="0">
                <a:latin typeface="+mj-lt"/>
                <a:cs typeface="Arial" panose="020B0604020202020204" pitchFamily="34" charset="0"/>
              </a:rPr>
              <a:t>Бюджет ГУ </a:t>
            </a:r>
            <a:r>
              <a:rPr lang="kk-KZ" sz="1400" b="1" dirty="0" smtClean="0">
                <a:latin typeface="+mj-lt"/>
              </a:rPr>
              <a:t>“Аппарат акима Балпыкского сельского округа Каратальского района</a:t>
            </a:r>
            <a:r>
              <a:rPr lang="kk-KZ" sz="1800" b="1" dirty="0" smtClean="0">
                <a:latin typeface="+mj-lt"/>
                <a:cs typeface="Arial" panose="020B0604020202020204" pitchFamily="34" charset="0"/>
              </a:rPr>
              <a:t>” на </a:t>
            </a:r>
            <a:r>
              <a:rPr lang="kk-KZ" sz="1800" b="1" dirty="0" smtClean="0">
                <a:latin typeface="+mj-lt"/>
                <a:cs typeface="Arial" panose="020B0604020202020204" pitchFamily="34" charset="0"/>
              </a:rPr>
              <a:t>2020 </a:t>
            </a:r>
            <a:r>
              <a:rPr lang="kk-KZ" sz="1800" b="1" dirty="0" smtClean="0">
                <a:latin typeface="+mj-lt"/>
                <a:cs typeface="Arial" panose="020B0604020202020204" pitchFamily="34" charset="0"/>
              </a:rPr>
              <a:t>год</a:t>
            </a:r>
            <a:endParaRPr lang="ru-RU" sz="1800" b="1" dirty="0">
              <a:latin typeface="+mj-lt"/>
              <a:cs typeface="Arial" panose="020B0604020202020204" pitchFamily="34" charset="0"/>
            </a:endParaRPr>
          </a:p>
        </p:txBody>
      </p:sp>
      <p:graphicFrame>
        <p:nvGraphicFramePr>
          <p:cNvPr id="1434690" name="Group 66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1738282143"/>
              </p:ext>
            </p:extLst>
          </p:nvPr>
        </p:nvGraphicFramePr>
        <p:xfrm>
          <a:off x="0" y="2060849"/>
          <a:ext cx="9906001" cy="3968276"/>
        </p:xfrm>
        <a:graphic>
          <a:graphicData uri="http://schemas.openxmlformats.org/drawingml/2006/table">
            <a:tbl>
              <a:tblPr/>
              <a:tblGrid>
                <a:gridCol w="5961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7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94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17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0041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T="45712" marB="45712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T="45712" marB="45712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тысяч тенге</a:t>
                      </a:r>
                      <a:endParaRPr kumimoji="0" lang="ru-RU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12" marB="45712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147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Наименование программы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2020 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год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2021 </a:t>
                      </a: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год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2022 </a:t>
                      </a: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год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184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ВСЕГО: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kk-KZ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27656</a:t>
                      </a:r>
                      <a:endParaRPr kumimoji="0" lang="ru-RU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buFontTx/>
                        <a:buNone/>
                      </a:pPr>
                      <a:r>
                        <a:rPr lang="kk-KZ" sz="1200" b="1" i="0" u="none" strike="noStrike" baseline="0" dirty="0" smtClean="0">
                          <a:effectLst/>
                          <a:latin typeface="+mj-lt"/>
                        </a:rPr>
                        <a:t>29038</a:t>
                      </a:r>
                      <a:endParaRPr lang="ru-RU" sz="1200" b="1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kk-K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30491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629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r>
                        <a:rPr lang="kk-KZ" sz="14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Услуги по обеспечению деятельности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kk-KZ" sz="14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акима района в городе, города районного значения, поселка, села, сельского округа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baseline="0" dirty="0" smtClean="0">
                          <a:effectLst/>
                          <a:latin typeface="+mj-lt"/>
                        </a:rPr>
                        <a:t>22544</a:t>
                      </a:r>
                      <a:endParaRPr lang="ru-RU" sz="12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baseline="0" dirty="0" smtClean="0">
                          <a:effectLst/>
                          <a:latin typeface="+mj-lt"/>
                        </a:rPr>
                        <a:t>23671</a:t>
                      </a:r>
                      <a:endParaRPr lang="ru-RU" sz="14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baseline="0" dirty="0" smtClean="0">
                          <a:effectLst/>
                          <a:latin typeface="+mj-lt"/>
                        </a:rPr>
                        <a:t>24855</a:t>
                      </a:r>
                      <a:endParaRPr lang="ru-RU" sz="12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2751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kk-KZ" sz="14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«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Освещение улиц в населенных пунктах</a:t>
                      </a:r>
                      <a:r>
                        <a:rPr lang="kk-KZ" sz="14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» 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baseline="0" dirty="0" smtClean="0">
                          <a:effectLst/>
                          <a:latin typeface="+mj-lt"/>
                        </a:rPr>
                        <a:t>1162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baseline="0" dirty="0" smtClean="0">
                          <a:effectLst/>
                          <a:latin typeface="+mj-lt"/>
                        </a:rPr>
                        <a:t>1220</a:t>
                      </a:r>
                      <a:endParaRPr lang="ru-RU" sz="14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 smtClean="0">
                          <a:latin typeface="+mj-lt"/>
                        </a:rPr>
                        <a:t>1281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2751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«Обеспечение санитарии  населенных пунктов» 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baseline="0" dirty="0" smtClean="0">
                          <a:effectLst/>
                          <a:latin typeface="+mj-lt"/>
                        </a:rPr>
                        <a:t>1100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baseline="0" dirty="0" smtClean="0">
                          <a:effectLst/>
                          <a:latin typeface="+mj-lt"/>
                        </a:rPr>
                        <a:t>1155</a:t>
                      </a:r>
                      <a:endParaRPr lang="ru-RU" sz="14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 smtClean="0">
                          <a:latin typeface="+mj-lt"/>
                        </a:rPr>
                        <a:t>1213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2751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«Благоустройство и озеленение населенных пунктов» 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baseline="0" dirty="0" smtClean="0">
                          <a:effectLst/>
                          <a:latin typeface="+mj-lt"/>
                        </a:rPr>
                        <a:t>2850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baseline="0" dirty="0" smtClean="0">
                          <a:effectLst/>
                          <a:latin typeface="+mj-lt"/>
                        </a:rPr>
                        <a:t>2992</a:t>
                      </a:r>
                      <a:endParaRPr lang="ru-RU" sz="14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 smtClean="0">
                          <a:latin typeface="+mj-lt"/>
                        </a:rPr>
                        <a:t>3142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3363" name="Rectangle 62"/>
          <p:cNvSpPr>
            <a:spLocks noChangeArrowheads="1"/>
          </p:cNvSpPr>
          <p:nvPr/>
        </p:nvSpPr>
        <p:spPr bwMode="auto">
          <a:xfrm>
            <a:off x="8553450" y="0"/>
            <a:ext cx="1352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sz="1800" i="1">
              <a:latin typeface="Arial" panose="020B0604020202020204" pitchFamily="34" charset="0"/>
            </a:endParaRPr>
          </a:p>
        </p:txBody>
      </p:sp>
      <p:pic>
        <p:nvPicPr>
          <p:cNvPr id="5" name="Picture 6" descr="https://avatars.mds.yandex.net/get-zen_doc/99101/pub_5b7fd9467e19c900ab0238ea_5b7fe5639e7a3400aa0e1fdb/scale_120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5575" y="1268760"/>
            <a:ext cx="1557065" cy="10081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2365489142"/>
              </p:ext>
            </p:extLst>
          </p:nvPr>
        </p:nvGraphicFramePr>
        <p:xfrm>
          <a:off x="272480" y="2060848"/>
          <a:ext cx="9366820" cy="3816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4818" name="Picture 2" descr="https://www.vskills.in/certification/blog/wp-content/uploads/2015/07/INSTITUTIONAL-TRADING-PLATFORM1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0512" y="1052736"/>
            <a:ext cx="1584176" cy="7920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85547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Международный">
  <a:themeElements>
    <a:clrScheme name="Международный 2">
      <a:dk1>
        <a:srgbClr val="000000"/>
      </a:dk1>
      <a:lt1>
        <a:srgbClr val="FFFFFF"/>
      </a:lt1>
      <a:dk2>
        <a:srgbClr val="CC6600"/>
      </a:dk2>
      <a:lt2>
        <a:srgbClr val="FFFFFF"/>
      </a:lt2>
      <a:accent1>
        <a:srgbClr val="FFFFCC"/>
      </a:accent1>
      <a:accent2>
        <a:srgbClr val="B5E0E3"/>
      </a:accent2>
      <a:accent3>
        <a:srgbClr val="FFFFFF"/>
      </a:accent3>
      <a:accent4>
        <a:srgbClr val="000000"/>
      </a:accent4>
      <a:accent5>
        <a:srgbClr val="FFFFE2"/>
      </a:accent5>
      <a:accent6>
        <a:srgbClr val="A4CBCE"/>
      </a:accent6>
      <a:hlink>
        <a:srgbClr val="E5D093"/>
      </a:hlink>
      <a:folHlink>
        <a:srgbClr val="CCB374"/>
      </a:folHlink>
    </a:clrScheme>
    <a:fontScheme name="Международный">
      <a:majorFont>
        <a:latin typeface="Times New Roman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Международный 1">
        <a:dk1>
          <a:srgbClr val="000000"/>
        </a:dk1>
        <a:lt1>
          <a:srgbClr val="FFFFCC"/>
        </a:lt1>
        <a:dk2>
          <a:srgbClr val="4D4D4D"/>
        </a:dk2>
        <a:lt2>
          <a:srgbClr val="FFCC00"/>
        </a:lt2>
        <a:accent1>
          <a:srgbClr val="FF9900"/>
        </a:accent1>
        <a:accent2>
          <a:srgbClr val="CC9900"/>
        </a:accent2>
        <a:accent3>
          <a:srgbClr val="B2B2B2"/>
        </a:accent3>
        <a:accent4>
          <a:srgbClr val="DADAAE"/>
        </a:accent4>
        <a:accent5>
          <a:srgbClr val="FFCAAA"/>
        </a:accent5>
        <a:accent6>
          <a:srgbClr val="B98A00"/>
        </a:accent6>
        <a:hlink>
          <a:srgbClr val="898743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Международный 2">
        <a:dk1>
          <a:srgbClr val="000000"/>
        </a:dk1>
        <a:lt1>
          <a:srgbClr val="FFFFFF"/>
        </a:lt1>
        <a:dk2>
          <a:srgbClr val="CC6600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E5D093"/>
        </a:hlink>
        <a:folHlink>
          <a:srgbClr val="CCB37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ждународный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8F8F8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FBFBFB"/>
        </a:accent5>
        <a:accent6>
          <a:srgbClr val="878787"/>
        </a:accent6>
        <a:hlink>
          <a:srgbClr val="DDDDD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ждународный 4">
        <a:dk1>
          <a:srgbClr val="000000"/>
        </a:dk1>
        <a:lt1>
          <a:srgbClr val="FFFFFF"/>
        </a:lt1>
        <a:dk2>
          <a:srgbClr val="000066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FDF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ждународный 5">
        <a:dk1>
          <a:srgbClr val="000000"/>
        </a:dk1>
        <a:lt1>
          <a:srgbClr val="E9E6D9"/>
        </a:lt1>
        <a:dk2>
          <a:srgbClr val="666633"/>
        </a:dk2>
        <a:lt2>
          <a:srgbClr val="CEC7AA"/>
        </a:lt2>
        <a:accent1>
          <a:srgbClr val="FFFFCC"/>
        </a:accent1>
        <a:accent2>
          <a:srgbClr val="B5E0E3"/>
        </a:accent2>
        <a:accent3>
          <a:srgbClr val="F2F0E9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6AB82"/>
        </a:hlink>
        <a:folHlink>
          <a:srgbClr val="A092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ждународный 6">
        <a:dk1>
          <a:srgbClr val="1B3753"/>
        </a:dk1>
        <a:lt1>
          <a:srgbClr val="EAEAEA"/>
        </a:lt1>
        <a:dk2>
          <a:srgbClr val="336699"/>
        </a:dk2>
        <a:lt2>
          <a:srgbClr val="FFFFCC"/>
        </a:lt2>
        <a:accent1>
          <a:srgbClr val="BA8E46"/>
        </a:accent1>
        <a:accent2>
          <a:srgbClr val="46C0AF"/>
        </a:accent2>
        <a:accent3>
          <a:srgbClr val="ADB8CA"/>
        </a:accent3>
        <a:accent4>
          <a:srgbClr val="C8C8C8"/>
        </a:accent4>
        <a:accent5>
          <a:srgbClr val="D9C6B0"/>
        </a:accent5>
        <a:accent6>
          <a:srgbClr val="3FAE9E"/>
        </a:accent6>
        <a:hlink>
          <a:srgbClr val="93ACC3"/>
        </a:hlink>
        <a:folHlink>
          <a:srgbClr val="7897B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Международный 7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FFCC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E7B98A"/>
        </a:accent6>
        <a:hlink>
          <a:srgbClr val="FF9999"/>
        </a:hlink>
        <a:folHlink>
          <a:srgbClr val="E063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ждународный 8">
        <a:dk1>
          <a:srgbClr val="000000"/>
        </a:dk1>
        <a:lt1>
          <a:srgbClr val="EAEAEA"/>
        </a:lt1>
        <a:dk2>
          <a:srgbClr val="17118B"/>
        </a:dk2>
        <a:lt2>
          <a:srgbClr val="FFFFCC"/>
        </a:lt2>
        <a:accent1>
          <a:srgbClr val="B2B2B2"/>
        </a:accent1>
        <a:accent2>
          <a:srgbClr val="54ABB2"/>
        </a:accent2>
        <a:accent3>
          <a:srgbClr val="ABAAC4"/>
        </a:accent3>
        <a:accent4>
          <a:srgbClr val="C8C8C8"/>
        </a:accent4>
        <a:accent5>
          <a:srgbClr val="D5D5D5"/>
        </a:accent5>
        <a:accent6>
          <a:srgbClr val="4B9BA1"/>
        </a:accent6>
        <a:hlink>
          <a:srgbClr val="4F49A3"/>
        </a:hlink>
        <a:folHlink>
          <a:srgbClr val="2E257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26471</TotalTime>
  <Words>166</Words>
  <Application>Microsoft Office PowerPoint</Application>
  <PresentationFormat>Лист A4 (210x297 мм)</PresentationFormat>
  <Paragraphs>45</Paragraphs>
  <Slides>4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Tahoma</vt:lpstr>
      <vt:lpstr>Times New Roman</vt:lpstr>
      <vt:lpstr>Международный</vt:lpstr>
      <vt:lpstr>Гражданский бюджет  Аппарат акима Балпыкского сельского округа Каратальского района бюджета  на 2020 год</vt:lpstr>
      <vt:lpstr>Презентация PowerPoint</vt:lpstr>
      <vt:lpstr>Презентация PowerPoint</vt:lpstr>
      <vt:lpstr>Презентация PowerPoint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 отсутствует</dc:title>
  <dc:creator>.</dc:creator>
  <cp:lastModifiedBy>HP</cp:lastModifiedBy>
  <cp:revision>1966</cp:revision>
  <cp:lastPrinted>2016-07-20T11:16:55Z</cp:lastPrinted>
  <dcterms:created xsi:type="dcterms:W3CDTF">2004-02-06T14:47:15Z</dcterms:created>
  <dcterms:modified xsi:type="dcterms:W3CDTF">2020-01-30T05:40:03Z</dcterms:modified>
</cp:coreProperties>
</file>