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FFFFCC"/>
    <a:srgbClr val="008000"/>
    <a:srgbClr val="009999"/>
    <a:srgbClr val="66FF33"/>
    <a:srgbClr val="CCFFFF"/>
    <a:srgbClr val="33CCCC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мәдинет және тілдерді дамыту бөлімінің 2020 жылының, 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арналған</a:t>
            </a:r>
            <a:r>
              <a:rPr lang="en-US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 </a:t>
            </a:r>
            <a:endParaRPr lang="nl-NL" sz="32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2831" y="4365104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0592" y="105273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FFFF00"/>
                </a:solidFill>
              </a:rPr>
              <a:t>"Көксу ауданының мәдиниет және тілдері дамыту  бөлімі" мемлекеттік мекемесінің 2020 жылға арналған бюджеті 260 862,0 мың теңгені құрайды, оның ішінде: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690336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2020 </a:t>
            </a:r>
            <a:r>
              <a:rPr lang="ru-RU" dirty="0" err="1">
                <a:solidFill>
                  <a:srgbClr val="FFFF00"/>
                </a:solidFill>
              </a:rPr>
              <a:t>жылы</a:t>
            </a:r>
            <a:r>
              <a:rPr lang="ru-RU" dirty="0">
                <a:solidFill>
                  <a:srgbClr val="FFFF00"/>
                </a:solidFill>
              </a:rPr>
              <a:t> – 7 885,0 </a:t>
            </a:r>
            <a:r>
              <a:rPr lang="ru-RU" dirty="0" err="1">
                <a:solidFill>
                  <a:srgbClr val="FFFF00"/>
                </a:solidFill>
              </a:rPr>
              <a:t>мың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теңге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бөлінді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r>
              <a:rPr lang="ru-RU" dirty="0" err="1">
                <a:solidFill>
                  <a:srgbClr val="FFFF00"/>
                </a:solidFill>
              </a:rPr>
              <a:t>жергілікті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деңгейде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мәдиниет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тілдері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дамыту</a:t>
            </a:r>
            <a:r>
              <a:rPr lang="ru-RU" dirty="0">
                <a:solidFill>
                  <a:srgbClr val="FFFF00"/>
                </a:solidFill>
              </a:rPr>
              <a:t>  </a:t>
            </a:r>
            <a:r>
              <a:rPr lang="ru-RU" dirty="0" err="1">
                <a:solidFill>
                  <a:srgbClr val="FFFF00"/>
                </a:solidFill>
              </a:rPr>
              <a:t>саласындағы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мемлекеттік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саясатты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іске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асыру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бойынша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қызметтер</a:t>
            </a:r>
            <a:r>
              <a:rPr lang="ru-RU" dirty="0">
                <a:solidFill>
                  <a:srgbClr val="FFFF00"/>
                </a:solidFill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871268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72579" y="900850"/>
            <a:ext cx="753717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"Мәдени-демалыс жұмысын қолдау" бағдарламасына 2020 жылда- 248 942,0 мың </a:t>
            </a:r>
            <a:r>
              <a:rPr lang="kk-KZ" dirty="0" smtClean="0">
                <a:solidFill>
                  <a:srgbClr val="FF0000"/>
                </a:solidFill>
              </a:rPr>
              <a:t>теңге,бөлінді</a:t>
            </a:r>
            <a:r>
              <a:rPr lang="kk-KZ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764704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6736" y="476672"/>
            <a:ext cx="629292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Мемлекеттік тілді және Қазақстан халқының басқа да тілдерін дамыту бағдарламасына 2020 жылы қаржылындыру бойынша 1035,00 мың теңге.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8544" y="5085184"/>
            <a:ext cx="79928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Күрделі шығыстары подведомостных мекемелерінің және ұйымдастыру 2020 жылда  -3000,0 мың </a:t>
            </a:r>
            <a:r>
              <a:rPr lang="kk-KZ"/>
              <a:t>тенге </a:t>
            </a:r>
            <a:r>
              <a:rPr lang="kk-KZ" smtClean="0"/>
              <a:t>бөлінді</a:t>
            </a:r>
            <a:endParaRPr lang="ru-RU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5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26347</TotalTime>
  <Words>139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Көксу ауданының  мәдинет және тілдерді дамыту бөлімінің 2020 жылының,  арналған азаматтық бюджеті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1955</cp:revision>
  <cp:lastPrinted>2016-07-20T11:16:55Z</cp:lastPrinted>
  <dcterms:created xsi:type="dcterms:W3CDTF">2004-02-06T14:47:15Z</dcterms:created>
  <dcterms:modified xsi:type="dcterms:W3CDTF">2020-04-30T16:26:32Z</dcterms:modified>
</cp:coreProperties>
</file>