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сәуір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сәуір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30.04.2020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15789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11913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084" imgH="559112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24136</TotalTime>
  <Words>85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сәуір айына  арналған азаматтық бюджетінің игерілуі</vt:lpstr>
      <vt:lpstr>2020 жылдың сәуір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1801</cp:revision>
  <cp:lastPrinted>2016-07-20T11:16:55Z</cp:lastPrinted>
  <dcterms:created xsi:type="dcterms:W3CDTF">2004-02-06T14:47:15Z</dcterms:created>
  <dcterms:modified xsi:type="dcterms:W3CDTF">2020-05-16T12:23:51Z</dcterms:modified>
</cp:coreProperties>
</file>