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бөлімінің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сәуір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айының 2020 жылдың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бюджетің орындалу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"Көксу ауданының мәдиниет және тілдері дамыту  бөлімі" мемлекеттік мекемесінің 2020 жылға арналған бюджеті 774 851,0 мың теңгені құрайды 30 сәуір айында 2020 жылда игерілген қаражат 66383,08 мың теңге  оның ішінде: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690336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4550010015 бағдарламасына 2020 жылы – 7 885,0 мың теңге бөлінді,игерірген 2802,58 мың теңге оның ішінде "жергілікті деңгейде мәдиниет және тілдері дамыту  саласындағы мемлекеттік саясатты іске асыру бойынша қызметтер" штаттық бірліктің саны бойынша енбеқ ақы мен табыс салықтар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01492" y="871268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"Мәдени-демалыс жұмысын қолдау" бағдарламасына 2020 жылда- 248 942,0 мың теңге,бөлінді 62091,0 мың теңге төленді.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Мемлекеттік тілді және Қазақстан халқының басқа да тілдерін дамыту бағдарламасына 2020 жылы қаржылындыру бойынша 1035,00 мың теңге -550,0 мың теңге игерілді.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Күрделі шығыстары подведомостных мекемелерінің және ұйымдастыру 2020 жылда  -3000,0 мың теңге бөлінді-939,5 мың теңге игерілді.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26353</TotalTime>
  <Words>176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сәуір айының 2020 жылдың азаматтық бюджетің орындалу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1957</cp:revision>
  <cp:lastPrinted>2016-07-20T11:16:55Z</cp:lastPrinted>
  <dcterms:created xsi:type="dcterms:W3CDTF">2004-02-06T14:47:15Z</dcterms:created>
  <dcterms:modified xsi:type="dcterms:W3CDTF">2020-05-26T17:26:40Z</dcterms:modified>
</cp:coreProperties>
</file>