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5" d="100"/>
          <a:sy n="95" d="100"/>
        </p:scale>
        <p:origin x="-484" y="14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Отдела </a:t>
            </a:r>
            <a:r>
              <a:rPr lang="ru-RU" sz="3200" b="1" dirty="0" smtClean="0"/>
              <a:t>земельных отношении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Коксуского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январь 2020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3843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 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“Отдел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земельных отношении Коксуского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района”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+mj-lt"/>
                <a:cs typeface="Arial" panose="020B0604020202020204" pitchFamily="34" charset="0"/>
              </a:rPr>
              <a:t>на январь 2020 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85911672"/>
              </p:ext>
            </p:extLst>
          </p:nvPr>
        </p:nvGraphicFramePr>
        <p:xfrm>
          <a:off x="380968" y="1571612"/>
          <a:ext cx="9217024" cy="5936260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430,4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564</a:t>
                      </a:r>
                      <a:endParaRPr kumimoji="0" lang="kk-KZ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498,3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по обеспечению деятельности земельных отношении района (города областного значения),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430,4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564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498,3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269,9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348,8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306,5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12,5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34,5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32,3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0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117,5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130,4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159,5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горюче-смазочных материалов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656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коммунальных услуг,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19,1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работ, 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30,5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31,2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Командировки и служебные разъезды внутри страны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346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0,0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0</a:t>
                      </a:r>
                      <a:endParaRPr lang="kk-KZ" sz="1100" b="1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комплекта компьютерной техники, герб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0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Землеустройство, проводимое при установлении границ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0,0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Изъятие земельных участков для государственных нужд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100" b="1" i="0" u="none" strike="noStrike" baseline="0" dirty="0" smtClean="0">
                        <a:effectLst/>
                        <a:latin typeface="+mj-lt"/>
                      </a:endParaRPr>
                    </a:p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0</a:t>
                      </a:r>
                      <a:endParaRPr lang="kk-KZ" sz="1100" b="1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26416</TotalTime>
  <Words>173</Words>
  <Application>Microsoft Office PowerPoint</Application>
  <PresentationFormat>Лист A4 (210x297 мм)</PresentationFormat>
  <Paragraphs>54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Отдела земельных отношении Коксуского района исполнение бюджета  на январь 2020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PC-Elite Service</cp:lastModifiedBy>
  <cp:revision>1966</cp:revision>
  <cp:lastPrinted>2016-07-20T11:16:55Z</cp:lastPrinted>
  <dcterms:created xsi:type="dcterms:W3CDTF">2004-02-06T14:47:15Z</dcterms:created>
  <dcterms:modified xsi:type="dcterms:W3CDTF">2020-04-27T08:15:19Z</dcterms:modified>
</cp:coreProperties>
</file>