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>
            <a:noAutofit/>
          </a:bodyPr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Бюджетная программа 467001 </a:t>
            </a:r>
            <a:b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Услуги по реализации государственной политики на местном уровне в области строительства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2057400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по 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слугам реализации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государственной политики на местном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уровне в области строительства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выделено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10 799,0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тенге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2209800"/>
          </a:xfrm>
        </p:spPr>
        <p:txBody>
          <a:bodyPr>
            <a:noAutofit/>
          </a:bodyPr>
          <a:lstStyle/>
          <a:p>
            <a:pPr algn="ctr"/>
            <a:r>
              <a:rPr lang="kk-KZ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Бюджетная программа 467003</a:t>
            </a:r>
            <a:br>
              <a:rPr lang="kk-KZ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Проектирование и (или) строительство, реконструкция жилья коммунального жилищного фонда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1752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Проектирование и (или) строительство,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реконструкция жилья коммунального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жилищного фонда выделено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893 764,0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тенге </a:t>
            </a:r>
            <a:b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2514600"/>
          </a:xfrm>
        </p:spPr>
        <p:txBody>
          <a:bodyPr>
            <a:noAutofit/>
          </a:bodyPr>
          <a:lstStyle/>
          <a:p>
            <a:pPr algn="ctr"/>
            <a:r>
              <a:rPr lang="kk-KZ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Бюджетная программа 467004</a:t>
            </a:r>
            <a:br>
              <a:rPr lang="kk-KZ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Проектирование, развитие и (или) обустройство инженерно-коммуникационной инфраструктуры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905000"/>
          </a:xfrm>
        </p:spPr>
        <p:txBody>
          <a:bodyPr/>
          <a:lstStyle/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Проектирование, развитие и (или) обустройство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инженерно-коммуникационной инфраструктуры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выделено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208 009,0 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Бюджетная программа 467005</a:t>
            </a:r>
            <a:br>
              <a:rPr lang="kk-KZ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коммунального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kk-KZ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/>
          <a:lstStyle/>
          <a:p>
            <a:pPr algn="r">
              <a:buNone/>
            </a:pPr>
            <a:endParaRPr lang="kk-KZ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коммунального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выделено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317 902,0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657600"/>
            <a:ext cx="8183880" cy="1463040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выделено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7 885,0 тенге </a:t>
            </a:r>
            <a:r>
              <a:rPr lang="ru-RU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14400"/>
            <a:ext cx="8183880" cy="2136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Бюджетная программа 467008</a:t>
            </a:r>
            <a:b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8183880" cy="1234440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культуры</a:t>
            </a:r>
            <a: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выделено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12 000,0 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тенге</a:t>
            </a:r>
            <a:endParaRPr lang="ru-RU" sz="3200" b="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90600"/>
            <a:ext cx="8183880" cy="18318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Бюджетная программа 467011</a:t>
            </a:r>
            <a:b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05200"/>
            <a:ext cx="8183880" cy="1676400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Капитальные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государственного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органа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выделено 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100,0 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тенге</a:t>
            </a:r>
            <a:b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90600"/>
            <a:ext cx="8183880" cy="1905000"/>
          </a:xfrm>
        </p:spPr>
        <p:txBody>
          <a:bodyPr/>
          <a:lstStyle/>
          <a:p>
            <a:pPr algn="ctr">
              <a:buNone/>
            </a:pP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Бюджетная программа 467017</a:t>
            </a:r>
            <a:b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Капитальные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государственного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</TotalTime>
  <Words>84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Бюджетная программа 467001  Услуги по реализации государственной политики на местном уровне в области строительства</vt:lpstr>
      <vt:lpstr>  Бюджетная программа 467003 Проектирование и (или) строительство, реконструкция жилья коммунального жилищного фонда</vt:lpstr>
      <vt:lpstr>Бюджетная программа 467004  Проектирование, развитие и (или) обустройство инженерно-коммуникационной инфраструктуры  </vt:lpstr>
      <vt:lpstr> Бюджетная программа 467005  Развитие коммунального хозяйства   </vt:lpstr>
      <vt:lpstr>Развитие объектов спорта  выделено 7 885,0 тенге  </vt:lpstr>
      <vt:lpstr>Развитие объектов культуры  выделено12 000,0 тенге</vt:lpstr>
      <vt:lpstr>Капитальные расходы государственного органа выделено 100,0 тенге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Бюджеттік бағдарлама 455001</dc:title>
  <dc:creator>User</dc:creator>
  <cp:lastModifiedBy>User</cp:lastModifiedBy>
  <cp:revision>52</cp:revision>
  <dcterms:created xsi:type="dcterms:W3CDTF">2019-10-24T10:31:10Z</dcterms:created>
  <dcterms:modified xsi:type="dcterms:W3CDTF">2020-05-13T09:37:20Z</dcterms:modified>
</cp:coreProperties>
</file>