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қараша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"Көку ауданының мәдениет және тілдерді дамыту бөлімі" мемлекеттік мекемесінің 2020 жылға арналған бюджеті 683 212,0 мың теңгені құрайды, 2020 жылдың 30 қарашасына 666 954,93 мың теңге орындалды, оның ішінде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455001015 "Жергілікті деңгейде мәдениет және тілдерді дамыту саласындағы мемлекеттік саясатты іске асыру жөніндегі қызметтер" 2020 жылы бөлімді ұстауға 7 885,00 мың теңге бөлінді , оның ішінде штаттық кестеге сәйкес қызметкерлердің жалақысына 6829,66 мың теңге игерілді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2579" y="900850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2020 жылға мәдени-демалыс жұмыстарын қолдау 250163,0 мың теңгені құрады, оның ішінде 250163,0 мың теңге аударылды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455007015-159 / 169-мемлекеттік тілді және Қазақстан халқының басқа да тілдерін дамытуға 2020 жылы бір жылға -1035,0 мың теңге толығымен пайдаланылды.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/>
              <a:t>455010015416-1С бухгалтерия бағдарламалық өнімі үшін лицензия алынды 188,0 мың теңге қаражат толық пайдаланылды Сонымен қатар, 455032015-418 бағдарламасына 2020 жылы ведомствоға қарасты мекемелер мен ұйымдардың күрделі шығыстары үшін 423941,0 мың теңге бөлінді.игерілгені 423940,5 мың теңге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26352</TotalTime>
  <Words>190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қараша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1957</cp:revision>
  <cp:lastPrinted>2016-07-20T11:16:55Z</cp:lastPrinted>
  <dcterms:created xsi:type="dcterms:W3CDTF">2004-02-06T14:47:15Z</dcterms:created>
  <dcterms:modified xsi:type="dcterms:W3CDTF">2021-01-13T17:12:52Z</dcterms:modified>
</cp:coreProperties>
</file>