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362D290-4974-4D90-B6A8-82060F1112E2}">
          <p14:sldIdLst>
            <p14:sldId id="1078"/>
            <p14:sldId id="1111"/>
            <p14:sldId id="116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2567"/>
            <a:ext cx="9906000" cy="5157192"/>
          </a:xfrm>
          <a:prstGeom prst="rect">
            <a:avLst/>
          </a:prstGeom>
        </p:spPr>
      </p:pic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2600" y="548680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3200" b="1" i="0" dirty="0">
                <a:solidFill>
                  <a:schemeClr val="tx1"/>
                </a:solidFill>
              </a:rPr>
              <a:t>Гражданский </a:t>
            </a:r>
            <a:r>
              <a:rPr lang="ru-RU" sz="3200" b="1" i="0" dirty="0" smtClean="0">
                <a:solidFill>
                  <a:schemeClr val="tx1"/>
                </a:solidFill>
              </a:rPr>
              <a:t>бюджет отдела физической культуры и спорта </a:t>
            </a:r>
            <a:r>
              <a:rPr lang="ru-RU" sz="3200" b="1" i="0" dirty="0" err="1">
                <a:solidFill>
                  <a:schemeClr val="tx1"/>
                </a:solidFill>
              </a:rPr>
              <a:t>Коксуского</a:t>
            </a:r>
            <a:r>
              <a:rPr lang="ru-RU" sz="3200" b="1" i="0" dirty="0">
                <a:solidFill>
                  <a:schemeClr val="tx1"/>
                </a:solidFill>
              </a:rPr>
              <a:t> района</a:t>
            </a:r>
            <a:br>
              <a:rPr lang="ru-RU" sz="3200" b="1" i="0" dirty="0">
                <a:solidFill>
                  <a:schemeClr val="tx1"/>
                </a:solidFill>
              </a:rPr>
            </a:br>
            <a:r>
              <a:rPr lang="ru-RU" sz="3200" b="1" i="0" dirty="0" smtClean="0">
                <a:solidFill>
                  <a:schemeClr val="tx1"/>
                </a:solidFill>
              </a:rPr>
              <a:t>исполнение бюджета  на </a:t>
            </a:r>
            <a:r>
              <a:rPr lang="ru-RU" sz="3200" b="1" i="0" dirty="0" smtClean="0">
                <a:solidFill>
                  <a:schemeClr val="tx1"/>
                </a:solidFill>
              </a:rPr>
              <a:t>30 </a:t>
            </a:r>
            <a:r>
              <a:rPr lang="ru-RU" sz="3200" b="1" i="0" dirty="0" err="1" smtClean="0">
                <a:solidFill>
                  <a:schemeClr val="tx1"/>
                </a:solidFill>
              </a:rPr>
              <a:t>ноябр</a:t>
            </a:r>
            <a:r>
              <a:rPr lang="kk-KZ" sz="3200" b="1" i="0" dirty="0" smtClean="0">
                <a:solidFill>
                  <a:schemeClr val="tx1"/>
                </a:solidFill>
              </a:rPr>
              <a:t>я</a:t>
            </a:r>
            <a:r>
              <a:rPr lang="ru-RU" sz="3200" b="1" i="0" dirty="0" smtClean="0">
                <a:solidFill>
                  <a:schemeClr val="tx1"/>
                </a:solidFill>
              </a:rPr>
              <a:t>  2020 года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с. Балпык би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 2020 </a:t>
            </a:r>
            <a:r>
              <a:rPr lang="kk-KZ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Исполнения бюджета на 2020 год государственного учереждения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«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Отдела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физической культуры и спорта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Коксуского района»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37898389"/>
              </p:ext>
            </p:extLst>
          </p:nvPr>
        </p:nvGraphicFramePr>
        <p:xfrm>
          <a:off x="128464" y="1395779"/>
          <a:ext cx="9433049" cy="5057556"/>
        </p:xfrm>
        <a:graphic>
          <a:graphicData uri="http://schemas.openxmlformats.org/drawingml/2006/table">
            <a:tbl>
              <a:tblPr/>
              <a:tblGrid>
                <a:gridCol w="54576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16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07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29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062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64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Финансирование на 2020 год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Исполнено на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30.11.2020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14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10 976,0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9 943,1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90,59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46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Услуги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реализации государственной политики на местном уровне 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в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сфере физической культуры и спорта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7 759,0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6 736,8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86,83</a:t>
                      </a:r>
                      <a:endParaRPr lang="ru-RU" sz="14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2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188,0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187,76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99,87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8252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спортивных соревнований на районном (города областного значения) уровне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549,0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548,5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99,91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5569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Подготовка и участие членов  сборных команд района (города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областного значения) по различным видам спорта на областных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спортивных соревнованиях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2 480,0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2 470,0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99,6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568" y="1124744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+mj-lt"/>
              </a:rPr>
              <a:t>Штатное расписание ГУ «Отдела </a:t>
            </a:r>
            <a:r>
              <a:rPr lang="ru-RU" dirty="0">
                <a:latin typeface="+mj-lt"/>
              </a:rPr>
              <a:t>физической </a:t>
            </a:r>
            <a:r>
              <a:rPr lang="ru-RU" dirty="0" smtClean="0">
                <a:latin typeface="+mj-lt"/>
              </a:rPr>
              <a:t>культуры</a:t>
            </a:r>
          </a:p>
          <a:p>
            <a:pPr algn="ctr"/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и спорта </a:t>
            </a:r>
            <a:r>
              <a:rPr lang="ru-RU" dirty="0" err="1">
                <a:latin typeface="+mj-lt"/>
              </a:rPr>
              <a:t>Коксуского</a:t>
            </a:r>
            <a:r>
              <a:rPr lang="ru-RU" dirty="0">
                <a:latin typeface="+mj-lt"/>
              </a:rPr>
              <a:t> района</a:t>
            </a:r>
            <a:r>
              <a:rPr lang="ru-RU" dirty="0" smtClean="0">
                <a:latin typeface="+mj-lt"/>
              </a:rPr>
              <a:t>» на 2020 год</a:t>
            </a:r>
            <a:endParaRPr lang="ru-RU" dirty="0">
              <a:latin typeface="+mj-lt"/>
            </a:endParaRPr>
          </a:p>
          <a:p>
            <a:pPr algn="ctr"/>
            <a:endParaRPr lang="ru-RU" dirty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№	</a:t>
            </a:r>
            <a:r>
              <a:rPr lang="ru-RU" dirty="0" smtClean="0">
                <a:latin typeface="+mj-lt"/>
              </a:rPr>
              <a:t>Должность</a:t>
            </a:r>
            <a:r>
              <a:rPr lang="ru-RU" dirty="0">
                <a:latin typeface="+mj-lt"/>
              </a:rPr>
              <a:t>	</a:t>
            </a:r>
            <a:r>
              <a:rPr lang="ru-RU" dirty="0" smtClean="0">
                <a:latin typeface="+mj-lt"/>
              </a:rPr>
              <a:t>Штатная численность</a:t>
            </a:r>
            <a:r>
              <a:rPr lang="ru-RU" dirty="0">
                <a:latin typeface="+mj-lt"/>
              </a:rPr>
              <a:t>	</a:t>
            </a:r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1	</a:t>
            </a:r>
            <a:r>
              <a:rPr lang="ru-RU" dirty="0" smtClean="0">
                <a:latin typeface="+mj-lt"/>
              </a:rPr>
              <a:t>Руководитель отдела</a:t>
            </a:r>
            <a:r>
              <a:rPr lang="ru-RU" dirty="0">
                <a:latin typeface="+mj-lt"/>
              </a:rPr>
              <a:t>	1	9</a:t>
            </a:r>
            <a:r>
              <a:rPr lang="ru-RU" dirty="0" smtClean="0">
                <a:latin typeface="+mj-lt"/>
              </a:rPr>
              <a:t> лет 1 </a:t>
            </a:r>
            <a:r>
              <a:rPr lang="ru-RU" dirty="0" err="1" smtClean="0">
                <a:latin typeface="+mj-lt"/>
              </a:rPr>
              <a:t>мес</a:t>
            </a:r>
            <a:r>
              <a:rPr lang="ru-RU" dirty="0">
                <a:latin typeface="+mj-lt"/>
              </a:rPr>
              <a:t>	</a:t>
            </a:r>
            <a:r>
              <a:rPr lang="en-US" dirty="0">
                <a:latin typeface="+mj-lt"/>
              </a:rPr>
              <a:t>E-R-1	17697	</a:t>
            </a:r>
            <a:r>
              <a:rPr lang="kk-KZ" dirty="0" smtClean="0">
                <a:latin typeface="+mj-lt"/>
              </a:rPr>
              <a:t>10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16</a:t>
            </a:r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1</a:t>
            </a:r>
            <a:r>
              <a:rPr lang="kk-KZ" dirty="0" smtClean="0">
                <a:latin typeface="+mj-lt"/>
              </a:rPr>
              <a:t>79 802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2	</a:t>
            </a:r>
            <a:r>
              <a:rPr lang="kk-KZ" dirty="0" smtClean="0">
                <a:latin typeface="+mj-lt"/>
              </a:rPr>
              <a:t>Главный специалист</a:t>
            </a:r>
            <a:r>
              <a:rPr lang="ru-RU" dirty="0">
                <a:latin typeface="+mj-lt"/>
              </a:rPr>
              <a:t>	1	2</a:t>
            </a:r>
            <a:r>
              <a:rPr lang="ru-RU" dirty="0" smtClean="0">
                <a:latin typeface="+mj-lt"/>
              </a:rPr>
              <a:t> год  4 </a:t>
            </a:r>
            <a:r>
              <a:rPr lang="ru-RU" dirty="0" err="1" smtClean="0">
                <a:latin typeface="+mj-lt"/>
              </a:rPr>
              <a:t>мес</a:t>
            </a:r>
            <a:r>
              <a:rPr lang="ru-RU" dirty="0">
                <a:latin typeface="+mj-lt"/>
              </a:rPr>
              <a:t>	</a:t>
            </a:r>
            <a:r>
              <a:rPr lang="en-US" dirty="0">
                <a:latin typeface="+mj-lt"/>
              </a:rPr>
              <a:t>E-R-4	17697	</a:t>
            </a:r>
            <a:r>
              <a:rPr lang="kk-KZ" dirty="0" smtClean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,</a:t>
            </a:r>
            <a:r>
              <a:rPr lang="kk-KZ" dirty="0">
                <a:latin typeface="+mj-lt"/>
              </a:rPr>
              <a:t>9</a:t>
            </a:r>
            <a:r>
              <a:rPr lang="kk-KZ" dirty="0" smtClean="0">
                <a:latin typeface="+mj-lt"/>
              </a:rPr>
              <a:t>3</a:t>
            </a:r>
            <a:r>
              <a:rPr lang="en-US" dirty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104 943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Всего</a:t>
            </a:r>
            <a:r>
              <a:rPr lang="ru-RU" dirty="0" smtClean="0">
                <a:latin typeface="+mj-lt"/>
              </a:rPr>
              <a:t>	2	 	 	 	 	284 745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7174292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26846</TotalTime>
  <Words>140</Words>
  <Application>Microsoft Office PowerPoint</Application>
  <PresentationFormat>Лист A4 (210x297 мм)</PresentationFormat>
  <Paragraphs>44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Международный</vt:lpstr>
      <vt:lpstr>Гражданский бюджет отдела физической культуры и спорта Коксуского района исполнение бюджета  на 30 ноября  2020 года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aser</cp:lastModifiedBy>
  <cp:revision>1962</cp:revision>
  <cp:lastPrinted>2020-04-01T00:46:39Z</cp:lastPrinted>
  <dcterms:created xsi:type="dcterms:W3CDTF">2004-02-06T14:47:15Z</dcterms:created>
  <dcterms:modified xsi:type="dcterms:W3CDTF">2021-01-15T05:23:01Z</dcterms:modified>
</cp:coreProperties>
</file>