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.ukzsp.taldykorgan27@yandex.kz" initials="o" lastIdx="1" clrIdx="0">
    <p:extLst>
      <p:ext uri="{19B8F6BF-5375-455C-9EA6-DF929625EA0E}">
        <p15:presenceInfo xmlns:p15="http://schemas.microsoft.com/office/powerpoint/2012/main" userId="51a5e9f7eb75b6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+mj-lt"/>
              </a:rPr>
              <a:t>«</a:t>
            </a:r>
            <a:r>
              <a:rPr lang="ru-RU" sz="1800" dirty="0" err="1">
                <a:latin typeface="+mj-lt"/>
              </a:rPr>
              <a:t>Қаратал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ауданы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Бастөбе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ауылдық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округі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әкімінің</a:t>
            </a:r>
            <a:r>
              <a:rPr lang="ru-RU" sz="1800" baseline="0" dirty="0">
                <a:latin typeface="+mj-lt"/>
              </a:rPr>
              <a:t> аппараты</a:t>
            </a:r>
            <a:r>
              <a:rPr lang="ru-RU" sz="1800" dirty="0">
                <a:latin typeface="+mj-lt"/>
              </a:rPr>
              <a:t>» ММ  </a:t>
            </a:r>
            <a:r>
              <a:rPr lang="ru-RU" sz="1800" dirty="0" err="1">
                <a:latin typeface="+mj-lt"/>
              </a:rPr>
              <a:t>бюджетінің</a:t>
            </a:r>
            <a:r>
              <a:rPr lang="ru-RU" sz="1800" dirty="0">
                <a:latin typeface="+mj-lt"/>
              </a:rPr>
              <a:t> 2021-2023 </a:t>
            </a:r>
            <a:r>
              <a:rPr lang="ru-RU" sz="1800" dirty="0" err="1">
                <a:latin typeface="+mj-lt"/>
              </a:rPr>
              <a:t>жылдарға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2-47A6-843E-D029F0125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Бастөбе ауылдық округі акімінің аппаратының  2021 жылға 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 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2021-2023 жылдарда бөлінген 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10944036"/>
              </p:ext>
            </p:extLst>
          </p:nvPr>
        </p:nvGraphicFramePr>
        <p:xfrm>
          <a:off x="56456" y="1242536"/>
          <a:ext cx="9316143" cy="5083534"/>
        </p:xfrm>
        <a:graphic>
          <a:graphicData uri="http://schemas.openxmlformats.org/drawingml/2006/table">
            <a:tbl>
              <a:tblPr/>
              <a:tblGrid>
                <a:gridCol w="5420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62160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27631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24509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923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1056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72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2000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2289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3772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3558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дамытудың 2025 жылға дейінгі мемлекеттік бағдарламасы шеңберінде өңірлерді экономикалық дамытуға жәрдемдесу бойынша шараларды іске асыруға ауылдық елді мекендерді жайластыруды шешуге арналған іс-шараларды іске асыру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34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Қаладағы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аудан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аудандық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маңызы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бар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қала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                                                                                                    кент,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ауылдық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округтерде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автомобиль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жолдарының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жұмыс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стетуін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қамтамасыз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ету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13310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02731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26614</TotalTime>
  <Words>162</Words>
  <Application>Microsoft Office PowerPoint</Application>
  <PresentationFormat>Лист A4 (210x297 мм)</PresentationFormat>
  <Paragraphs>40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office.ukzsp.taldykorgan27@yandex.kz</cp:lastModifiedBy>
  <cp:revision>1953</cp:revision>
  <cp:lastPrinted>2016-07-20T11:16:55Z</cp:lastPrinted>
  <dcterms:created xsi:type="dcterms:W3CDTF">2004-02-06T14:47:15Z</dcterms:created>
  <dcterms:modified xsi:type="dcterms:W3CDTF">2022-02-07T13:38:35Z</dcterms:modified>
</cp:coreProperties>
</file>