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3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59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 </a:t>
            </a:r>
            <a:r>
              <a:rPr lang="ru-RU" b="1" i="0" dirty="0" err="1" smtClean="0">
                <a:solidFill>
                  <a:schemeClr val="tx1"/>
                </a:solidFill>
              </a:rPr>
              <a:t>Алгабасского</a:t>
            </a:r>
            <a:r>
              <a:rPr lang="ru-RU" b="1" i="0" dirty="0" smtClean="0">
                <a:solidFill>
                  <a:schemeClr val="tx1"/>
                </a:solidFill>
              </a:rPr>
              <a:t> сельского округа исполнение бюджета на июль 2020 года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с.Алгабас 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tx1"/>
                </a:solidFill>
              </a:rPr>
              <a:t>Исполнение сельского бюджета за июль 2020 года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7151787"/>
              </p:ext>
            </p:extLst>
          </p:nvPr>
        </p:nvGraphicFramePr>
        <p:xfrm>
          <a:off x="560512" y="1052735"/>
          <a:ext cx="8928991" cy="3646767"/>
        </p:xfrm>
        <a:graphic>
          <a:graphicData uri="http://schemas.openxmlformats.org/drawingml/2006/table">
            <a:tbl>
              <a:tblPr/>
              <a:tblGrid>
                <a:gridCol w="62731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36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08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Исполнено </a:t>
                      </a:r>
                      <a:r>
                        <a:rPr kumimoji="0" lang="ru-RU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 </a:t>
                      </a:r>
                      <a:r>
                        <a:rPr kumimoji="0" lang="ru-RU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30.06.2020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</a:t>
                      </a:r>
                      <a:endParaRPr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57568,0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29468,0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18428,0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7682,0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1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26107,0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14734,0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6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7953,0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5451,0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54478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1829,0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1601,0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тыс 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2020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8" name="Object 114"/>
          <p:cNvGraphicFramePr>
            <a:graphicFrameLocks noGrp="1" noChangeAspect="1"/>
          </p:cNvGraphicFramePr>
          <p:nvPr/>
        </p:nvGraphicFramePr>
        <p:xfrm>
          <a:off x="1352550" y="1557338"/>
          <a:ext cx="7061200" cy="4552950"/>
        </p:xfrm>
        <a:graphic>
          <a:graphicData uri="http://schemas.openxmlformats.org/presentationml/2006/ole">
            <p:oleObj spid="_x0000_s11378" name="Worksheet" r:id="rId6" imgW="8772429" imgH="56578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22581</TotalTime>
  <Words>76</Words>
  <Application>Microsoft Office PowerPoint</Application>
  <PresentationFormat>Лист A4 (210x297 мм)</PresentationFormat>
  <Paragraphs>25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Гражданский бюджет  Алгабасского сельского округа исполнение бюджета на июль 2020 года </vt:lpstr>
      <vt:lpstr>Исполнение сельского бюджета за июль 2020 года</vt:lpstr>
      <vt:lpstr>Удельный вес по сферам сельского бюджета на 2020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1740</cp:revision>
  <cp:lastPrinted>2015-12-28T09:49:08Z</cp:lastPrinted>
  <dcterms:created xsi:type="dcterms:W3CDTF">2004-02-06T14:47:15Z</dcterms:created>
  <dcterms:modified xsi:type="dcterms:W3CDTF">2020-07-29T17:56:31Z</dcterms:modified>
</cp:coreProperties>
</file>