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5" d="100"/>
          <a:sy n="95" d="100"/>
        </p:scale>
        <p:origin x="-48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Отдела </a:t>
            </a:r>
            <a:r>
              <a:rPr lang="ru-RU" sz="3200" b="1" dirty="0" smtClean="0"/>
              <a:t>земельных отношении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Коксуского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</a:t>
            </a:r>
            <a:r>
              <a:rPr lang="kk-KZ" sz="3200" b="1" dirty="0" smtClean="0"/>
              <a:t>март </a:t>
            </a:r>
            <a:r>
              <a:rPr lang="kk-KZ" sz="3200" b="1" dirty="0" smtClean="0"/>
              <a:t>2020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3843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 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“Отдел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земельных отношении Коксуского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района”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март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2020 год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34727421"/>
              </p:ext>
            </p:extLst>
          </p:nvPr>
        </p:nvGraphicFramePr>
        <p:xfrm>
          <a:off x="380968" y="1571612"/>
          <a:ext cx="9217024" cy="593626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2451,1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2688,8</a:t>
                      </a:r>
                      <a:endParaRPr kumimoji="0" lang="kk-KZ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2895,7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по обеспечению деятельности земельных отношении района (города областного значения),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2451,1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2644,8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2895,7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1418,3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1672,2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1650,9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53,6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113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111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429,7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391,5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525,9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151,8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149,1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155,9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прочих запасов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69,2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46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129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656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коммунальных услуг,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58,1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53,5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54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работ, 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268,4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192,3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267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Командировки и служебные разъезды внутри страны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25,2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346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2</a:t>
                      </a:r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органа, в том числе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комплекта компьютерной техники, герб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Землеустройство, проводимое при установлении границ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0,0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Изъятие земельных участков для государственных нужд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100" dirty="0" smtClean="0"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26436</TotalTime>
  <Words>184</Words>
  <Application>Microsoft Office PowerPoint</Application>
  <PresentationFormat>Лист A4 (210x297 мм)</PresentationFormat>
  <Paragraphs>65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Отдела земельных отношении Коксуского района исполнение бюджета  на март 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PC-Elite Service</cp:lastModifiedBy>
  <cp:revision>1969</cp:revision>
  <cp:lastPrinted>2016-07-20T11:16:55Z</cp:lastPrinted>
  <dcterms:created xsi:type="dcterms:W3CDTF">2004-02-06T14:47:15Z</dcterms:created>
  <dcterms:modified xsi:type="dcterms:W3CDTF">2020-04-27T09:35:23Z</dcterms:modified>
</cp:coreProperties>
</file>