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8" d="100"/>
          <a:sy n="98" d="100"/>
        </p:scale>
        <p:origin x="-396" y="86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Көксу ауданың </a:t>
            </a:r>
            <a:r>
              <a:rPr lang="kk-KZ" sz="3200" b="1" dirty="0"/>
              <a:t>жер қатынастары бөлімінің </a:t>
            </a:r>
            <a:r>
              <a:rPr lang="kk-KZ" sz="3200" b="1" dirty="0" smtClean="0"/>
              <a:t>2020 жылғы </a:t>
            </a:r>
            <a:r>
              <a:rPr lang="kk-KZ" sz="3200" b="1" dirty="0" smtClean="0"/>
              <a:t>сәуір</a:t>
            </a:r>
            <a:r>
              <a:rPr lang="kk-KZ" sz="3200" b="1" dirty="0" smtClean="0"/>
              <a:t> </a:t>
            </a:r>
            <a:r>
              <a:rPr lang="kk-KZ" sz="3200" b="1" dirty="0" smtClean="0"/>
              <a:t>айына арналған азаматтық бюджетінің игерілуі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 2020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cs typeface="Arial" panose="020B0604020202020204" pitchFamily="34" charset="0"/>
              </a:rPr>
              <a:t>Көксу ауданың жер қатынастары бөлімінің 2020 жылғы </a:t>
            </a:r>
            <a:r>
              <a:rPr lang="kk-KZ" sz="1800" b="1" dirty="0" smtClean="0">
                <a:cs typeface="Arial" panose="020B0604020202020204" pitchFamily="34" charset="0"/>
              </a:rPr>
              <a:t>сәуір </a:t>
            </a:r>
            <a:r>
              <a:rPr lang="kk-KZ" sz="1800" b="1" dirty="0">
                <a:cs typeface="Arial" panose="020B0604020202020204" pitchFamily="34" charset="0"/>
              </a:rPr>
              <a:t>айына  </a:t>
            </a:r>
            <a:r>
              <a:rPr lang="kk-KZ" sz="1800" b="1" dirty="0" smtClean="0">
                <a:cs typeface="Arial" panose="020B0604020202020204" pitchFamily="34" charset="0"/>
              </a:rPr>
              <a:t>бөлінген бюджет қаржысының игерілуі                              </a:t>
            </a:r>
            <a:endParaRPr lang="ru-RU" sz="1800" b="1" dirty="0"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959381493"/>
              </p:ext>
            </p:extLst>
          </p:nvPr>
        </p:nvGraphicFramePr>
        <p:xfrm>
          <a:off x="380968" y="1526896"/>
          <a:ext cx="9217024" cy="4739384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3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3169,0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3671,3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4042,7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Аудан (облыстық маңызы бар қала) жер қатынастары</a:t>
                      </a:r>
                      <a:r>
                        <a:rPr lang="kk-KZ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қызметін қамтамасыз ету жөніндегі қызметтер,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3169,0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3671,3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4042,7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ақшалай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1753,3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1806,8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2715,2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99,3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128,4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285,1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персоналдың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547,5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858,1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659,8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жанар-жағар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май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материалдарын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290,5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166,1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69,2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129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121,9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Коммуналдық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85,8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80,9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87,1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313,9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375,6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ндег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ссапарлар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сапарлар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Қоршаған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ортаға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эмиссияға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төленетін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шығыстары, 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b="1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Моноблок, компьютер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жиынты</a:t>
                      </a: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26475</TotalTime>
  <Words>202</Words>
  <Application>Microsoft Office PowerPoint</Application>
  <PresentationFormat>Лист A4 (210x297 мм)</PresentationFormat>
  <Paragraphs>55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Көксу ауданың жер қатынастары бөлімінің 2020 жылғы сәуір айына арналған азаматтық бюджетінің игерілуі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PC-Elite Service</cp:lastModifiedBy>
  <cp:revision>1973</cp:revision>
  <cp:lastPrinted>2016-07-20T11:16:55Z</cp:lastPrinted>
  <dcterms:created xsi:type="dcterms:W3CDTF">2004-02-06T14:47:15Z</dcterms:created>
  <dcterms:modified xsi:type="dcterms:W3CDTF">2020-05-20T05:28:25Z</dcterms:modified>
</cp:coreProperties>
</file>