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2394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86E-2"/>
                </c:manualLayout>
              </c:layout>
              <c:showVal val="1"/>
            </c:dLbl>
            <c:dLbl>
              <c:idx val="1"/>
              <c:layout>
                <c:manualLayout>
                  <c:x val="3.2463540899557802E-2"/>
                  <c:y val="-5.9375000000000164E-2"/>
                </c:manualLayout>
              </c:layout>
              <c:showVal val="1"/>
            </c:dLbl>
            <c:dLbl>
              <c:idx val="2"/>
              <c:layout>
                <c:manualLayout>
                  <c:x val="4.0192955399452487E-2"/>
                  <c:y val="-3.7500000000000068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99165</c:v>
                </c:pt>
                <c:pt idx="1">
                  <c:v>111713</c:v>
                </c:pt>
                <c:pt idx="2">
                  <c:v>133064</c:v>
                </c:pt>
              </c:numCache>
            </c:numRef>
          </c:val>
        </c:ser>
        <c:shape val="box"/>
        <c:axId val="66598400"/>
        <c:axId val="66599936"/>
        <c:axId val="0"/>
      </c:bar3DChart>
      <c:catAx>
        <c:axId val="66598400"/>
        <c:scaling>
          <c:orientation val="minMax"/>
        </c:scaling>
        <c:axPos val="b"/>
        <c:tickLblPos val="nextTo"/>
        <c:crossAx val="66599936"/>
        <c:crosses val="autoZero"/>
        <c:auto val="1"/>
        <c:lblAlgn val="ctr"/>
        <c:lblOffset val="100"/>
      </c:catAx>
      <c:valAx>
        <c:axId val="66599936"/>
        <c:scaling>
          <c:orientation val="minMax"/>
        </c:scaling>
        <c:delete val="1"/>
        <c:axPos val="l"/>
        <c:numFmt formatCode="#,##0" sourceLinked="1"/>
        <c:tickLblPos val="none"/>
        <c:crossAx val="66598400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44944" cy="2088232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расхода Гражданского бюджета </a:t>
            </a:r>
            <a:b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ГУ «Аппарат </a:t>
            </a:r>
            <a:r>
              <a:rPr lang="ru-RU" sz="28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Кызылагашского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сельского округа» </a:t>
            </a:r>
            <a:r>
              <a:rPr lang="ru-RU" sz="28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Аксуского района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Село Кызылагаш– 2020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89040"/>
            <a:ext cx="4714908" cy="2160240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71876"/>
            <a:ext cx="3714744" cy="244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57157" y="1928802"/>
          <a:ext cx="8429685" cy="4277731"/>
        </p:xfrm>
        <a:graphic>
          <a:graphicData uri="http://schemas.openxmlformats.org/drawingml/2006/table">
            <a:tbl>
              <a:tblPr/>
              <a:tblGrid>
                <a:gridCol w="4875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77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59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01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7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81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5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99165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111713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133064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00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Услуги по обеспечению          деятельности </a:t>
                      </a:r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акима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58524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69644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2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008  Освещение улиц в населенных    пунктах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009-  Обеспечение санитарии населенных пунктов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42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011  Благоустройства и озеленение населенных пунктах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013  Обеспечение функционирования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автомобильных дорог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022 </a:t>
                      </a:r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расходов </a:t>
                      </a:r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гос.органа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041  Реализация  государственного образовательного заказа в дошкольных бюджета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39060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40622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48340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76672"/>
            <a:ext cx="8286808" cy="20882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бюджета  при формирования исполнения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 «Аппарат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Кызылагашского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сельского округа»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Аксуского района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23528" y="2348880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395536" y="260648"/>
            <a:ext cx="8319868" cy="18722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Расходная часть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Гражданского бюджета при формирования исполнения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ГУ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«Аппарат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Кызылагашского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сельского округа»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Аксуского района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на 2021-2023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215206" y="2060848"/>
            <a:ext cx="1438284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тыс. тенге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627</TotalTime>
  <Words>132</Words>
  <Application>Microsoft Office PowerPoint</Application>
  <PresentationFormat>Экран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Проект расхода Гражданского бюджета  при формирования исполнения  бюджета  на 2021 -2023год  ГУ «Аппарат акима Кызылагашского сельского округа» акимата Аксуского района»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48</cp:revision>
  <dcterms:created xsi:type="dcterms:W3CDTF">2019-10-29T05:55:48Z</dcterms:created>
  <dcterms:modified xsi:type="dcterms:W3CDTF">2020-05-11T16:11:54Z</dcterms:modified>
</cp:coreProperties>
</file>