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ECFF"/>
    <a:srgbClr val="00FFFF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3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исполненин </a:t>
            </a:r>
            <a:r>
              <a:rPr lang="kk-KZ" sz="3200" b="1" i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kk-KZ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</a:t>
            </a:r>
            <a:r>
              <a:rPr lang="kk-KZ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kk-KZ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r>
              <a:rPr lang="kk-KZ" sz="3200" b="1" i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Бюджет государственного учреждения «Отдел культуры и развитие языков  Кокуского района"  на 2020  год составляет в сумме </a:t>
            </a:r>
            <a:r>
              <a:rPr lang="ru-RU" dirty="0"/>
              <a:t>774 851 ,0 </a:t>
            </a:r>
            <a:r>
              <a:rPr lang="kk-KZ" dirty="0"/>
              <a:t>тыс. тенге, исполнено на 31 июля 2020 год  359 090,9 тыс тенге в том числе: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551837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455001015 «услуги по реализации государственной политики в местном уровне в сфере культуры и развитие языков» на содержание отдела в 2020 году  было выделено 7 885,00 тыс тенге освоено  4474,6 тыс тенге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Поддержка культурно-досуговой работы на 2020 год составило – </a:t>
            </a:r>
            <a:r>
              <a:rPr lang="ru-RU" dirty="0"/>
              <a:t>248 942</a:t>
            </a:r>
            <a:r>
              <a:rPr lang="kk-KZ" dirty="0"/>
              <a:t>,0 тысяч тенге из них- </a:t>
            </a:r>
            <a:r>
              <a:rPr lang="kk-KZ" dirty="0" smtClean="0"/>
              <a:t> </a:t>
            </a:r>
            <a:r>
              <a:rPr lang="kk-KZ" dirty="0" smtClean="0"/>
              <a:t>138 800,0 </a:t>
            </a:r>
            <a:r>
              <a:rPr lang="kk-KZ" dirty="0" smtClean="0"/>
              <a:t>тыс </a:t>
            </a:r>
            <a:r>
              <a:rPr lang="kk-KZ" dirty="0"/>
              <a:t>тенге перечислено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72" y="4581128"/>
            <a:ext cx="92170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Развитие государственного языка и других  языков народа Казахстана в 2020 году за год выделено -1035,0 тыс тенге освоено 550,0 тыс тенге.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054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455032015-418 на Капитальные расходы подведомостных учереждений и организации–в  2020 году выделено 516 801,0 тыс тенге-освоено-214 139,0 тыс тенге.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8544" y="4725144"/>
            <a:ext cx="4953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kk-KZ" dirty="0"/>
              <a:t>Капитальные расходы подведомостных учереждений и организации–в  2020 году выделено 188,0 тыс тенге на приобретение нематериальных активов освоено 187,8 тыс тенге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26470</TotalTime>
  <Words>207</Words>
  <Application>Microsoft Office PowerPoint</Application>
  <PresentationFormat>Лист A4 (210x297 мм)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Гражданский бюджет исполненин за июль 2020 год Отдел культуры и развития языков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1962</cp:revision>
  <cp:lastPrinted>2016-07-20T11:16:55Z</cp:lastPrinted>
  <dcterms:created xsi:type="dcterms:W3CDTF">2004-02-06T14:47:15Z</dcterms:created>
  <dcterms:modified xsi:type="dcterms:W3CDTF">2020-10-23T09:49:56Z</dcterms:modified>
</cp:coreProperties>
</file>