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</a:t>
            </a:r>
            <a: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шілде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айының 2020 жылдың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"Көксу ауданының мәдиниет және тілдері дамыту  бөлімі" мемлекеттік мекемесінің 2020 жылға арналған бюджеті 774 851,0 мың теңгені құрайды 30 маусым айында 2020 жылда игерілген қаражат 259759,0 мың теңге  оның ішінде: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6500" y="2967335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4550010015 </a:t>
            </a:r>
            <a:r>
              <a:rPr lang="ru-RU" dirty="0" err="1">
                <a:solidFill>
                  <a:srgbClr val="FFFF00"/>
                </a:solidFill>
              </a:rPr>
              <a:t>бағдарламасына</a:t>
            </a:r>
            <a:r>
              <a:rPr lang="ru-RU" dirty="0">
                <a:solidFill>
                  <a:srgbClr val="FFFF00"/>
                </a:solidFill>
              </a:rPr>
              <a:t> 2020 </a:t>
            </a:r>
            <a:r>
              <a:rPr lang="ru-RU" dirty="0" err="1">
                <a:solidFill>
                  <a:srgbClr val="FFFF00"/>
                </a:solidFill>
              </a:rPr>
              <a:t>жылы</a:t>
            </a:r>
            <a:r>
              <a:rPr lang="ru-RU" dirty="0">
                <a:solidFill>
                  <a:srgbClr val="FFFF00"/>
                </a:solidFill>
              </a:rPr>
              <a:t> – 7 885,0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теңге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бөлінді,игерірген</a:t>
            </a:r>
            <a:r>
              <a:rPr lang="ru-RU" dirty="0">
                <a:solidFill>
                  <a:srgbClr val="FFFF00"/>
                </a:solidFill>
              </a:rPr>
              <a:t> 3604,38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теңге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01492" y="871268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"Мәдени-демалыс жұмысын қолдау" бағдарламасына 2020 жылда- 248 942,0 мың теңге,бөлінді </a:t>
            </a:r>
            <a:r>
              <a:rPr lang="kk-KZ" dirty="0"/>
              <a:t>100 526,0 </a:t>
            </a:r>
            <a:r>
              <a:rPr lang="kk-KZ" dirty="0" smtClean="0"/>
              <a:t>мың </a:t>
            </a:r>
            <a:r>
              <a:rPr lang="kk-KZ" dirty="0"/>
              <a:t>теңге төленді.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 -550,0 мың теңге игерілді.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455010015416- Күрделі шығыстары-188,0 мың тенге </a:t>
            </a:r>
            <a:endParaRPr lang="ru-RU" dirty="0"/>
          </a:p>
          <a:p>
            <a:r>
              <a:rPr lang="kk-KZ" dirty="0"/>
              <a:t>Сонымен қатар, 455032015-418- Күрделі шығыстары подведомостных мекемелерінің және ұйымдастыру 2020 жылда  -516 801,0 мың теңге бөлінді-155 078,0 мың теңге игерілді</a:t>
            </a:r>
            <a:r>
              <a:rPr lang="kk-KZ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26363</TotalTime>
  <Words>152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шілде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1961</cp:revision>
  <cp:lastPrinted>2016-07-20T11:16:55Z</cp:lastPrinted>
  <dcterms:created xsi:type="dcterms:W3CDTF">2004-02-06T14:47:15Z</dcterms:created>
  <dcterms:modified xsi:type="dcterms:W3CDTF">2020-07-24T12:48:09Z</dcterms:modified>
</cp:coreProperties>
</file>