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</a:t>
            </a:r>
            <a:r>
              <a:rPr lang="ru-RU" b="1" i="0" dirty="0" smtClean="0">
                <a:solidFill>
                  <a:schemeClr val="tx1"/>
                </a:solidFill>
              </a:rPr>
              <a:t>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</a:t>
            </a:r>
            <a:r>
              <a:rPr lang="ru-RU" b="1" i="0" dirty="0" smtClean="0">
                <a:solidFill>
                  <a:schemeClr val="tx1"/>
                </a:solidFill>
              </a:rPr>
              <a:t>исполнение бюджета на январь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январь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31.01.2020 год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1127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1127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</a:t>
            </a:r>
            <a:r>
              <a:rPr lang="kk-KZ" sz="1400" i="1" dirty="0" smtClean="0">
                <a:latin typeface="Arial" panose="020B0604020202020204" pitchFamily="34" charset="0"/>
              </a:rPr>
              <a:t>ыс </a:t>
            </a:r>
            <a:r>
              <a:rPr lang="kk-KZ" sz="1400" i="1" dirty="0" smtClean="0">
                <a:latin typeface="Arial" panose="020B0604020202020204" pitchFamily="34" charset="0"/>
              </a:rPr>
              <a:t>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22548</TotalTime>
  <Words>85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Лабасинского сельского округа исполнение бюджета на январь 2020 года </vt:lpstr>
      <vt:lpstr>Исполнение сельского бюджета за январь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1725</cp:revision>
  <cp:lastPrinted>2015-12-28T09:49:08Z</cp:lastPrinted>
  <dcterms:created xsi:type="dcterms:W3CDTF">2004-02-06T14:47:15Z</dcterms:created>
  <dcterms:modified xsi:type="dcterms:W3CDTF">2020-04-29T17:40:07Z</dcterms:modified>
</cp:coreProperties>
</file>