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4" r:id="rId4"/>
    <p:sldId id="265" r:id="rId5"/>
    <p:sldId id="263" r:id="rId6"/>
    <p:sldId id="262" r:id="rId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5400" autoAdjust="0"/>
  </p:normalViewPr>
  <p:slideViewPr>
    <p:cSldViewPr snapToGrid="0">
      <p:cViewPr varScale="1">
        <p:scale>
          <a:sx n="113" d="100"/>
          <a:sy n="113" d="100"/>
        </p:scale>
        <p:origin x="-26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217C1-6E7E-489B-95A5-A910B9065782}" type="doc">
      <dgm:prSet loTypeId="urn:microsoft.com/office/officeart/2005/8/layout/orgChart1" loCatId="hierarchy" qsTypeId="urn:microsoft.com/office/officeart/2005/8/quickstyle/3d4" qsCatId="3D" csTypeId="urn:microsoft.com/office/officeart/2005/8/colors/colorful1#1" csCatId="colorful" phldr="1"/>
      <dgm:spPr/>
      <dgm:t>
        <a:bodyPr/>
        <a:lstStyle/>
        <a:p>
          <a:endParaRPr lang="ru-RU"/>
        </a:p>
      </dgm:t>
    </dgm:pt>
    <dgm:pt modelId="{3B499B93-9831-47DB-A4C6-A976804965FC}">
      <dgm:prSet phldrT="[Текст]" custT="1"/>
      <dgm:spPr>
        <a:solidFill>
          <a:srgbClr val="00B050"/>
        </a:solidFill>
      </dgm:spPr>
      <dgm:t>
        <a:bodyPr/>
        <a:lstStyle/>
        <a:p>
          <a:r>
            <a:rPr lang="ru-RU" sz="1200" b="1" dirty="0" smtClean="0">
              <a:latin typeface="+mj-lt"/>
            </a:rPr>
            <a:t>Расходы – 3 062 797,0 </a:t>
          </a:r>
          <a:r>
            <a:rPr lang="ru-RU" sz="1200" b="1" dirty="0" err="1" smtClean="0">
              <a:latin typeface="+mj-lt"/>
            </a:rPr>
            <a:t>тыс.тенге</a:t>
          </a:r>
          <a:endParaRPr lang="ru-RU" sz="1200" b="1" dirty="0" smtClean="0">
            <a:latin typeface="+mj-lt"/>
          </a:endParaRPr>
        </a:p>
      </dgm:t>
    </dgm:pt>
    <dgm:pt modelId="{19C7FC3E-AD57-422C-B3B0-17EF8F023A6A}" type="parTrans" cxnId="{260B3920-A4AB-4558-B37A-1693328F48C9}">
      <dgm:prSet/>
      <dgm:spPr/>
      <dgm:t>
        <a:bodyPr/>
        <a:lstStyle/>
        <a:p>
          <a:endParaRPr lang="ru-RU"/>
        </a:p>
      </dgm:t>
    </dgm:pt>
    <dgm:pt modelId="{C1F42576-C7C8-4E87-AA85-D2FBE5FD098D}" type="sibTrans" cxnId="{260B3920-A4AB-4558-B37A-1693328F48C9}">
      <dgm:prSet/>
      <dgm:spPr/>
      <dgm:t>
        <a:bodyPr/>
        <a:lstStyle/>
        <a:p>
          <a:endParaRPr lang="ru-RU"/>
        </a:p>
      </dgm:t>
    </dgm:pt>
    <dgm:pt modelId="{0A34476C-19FD-4D4B-91C4-AA5409D38042}" type="asst">
      <dgm:prSet phldrT="[Текст]" custT="1"/>
      <dgm:spPr>
        <a:solidFill>
          <a:srgbClr val="7030A0"/>
        </a:solidFill>
      </dgm:spPr>
      <dgm:t>
        <a:bodyPr/>
        <a:lstStyle/>
        <a:p>
          <a:r>
            <a:rPr lang="ru-RU" sz="1200" b="1" dirty="0" smtClean="0">
              <a:latin typeface="+mj-lt"/>
            </a:rPr>
            <a:t>001 - Услуги по реализации государственной политики в сфере охраны окружающей  среды на местном уровне – 92589,0 </a:t>
          </a:r>
          <a:r>
            <a:rPr lang="ru-RU" sz="1200" b="1" dirty="0" err="1" smtClean="0">
              <a:latin typeface="+mj-lt"/>
            </a:rPr>
            <a:t>тыс.тенге</a:t>
          </a:r>
          <a:endParaRPr lang="ru-RU" sz="1200" dirty="0"/>
        </a:p>
      </dgm:t>
    </dgm:pt>
    <dgm:pt modelId="{7A0075D2-09F5-4841-A606-E52EF1DB23BB}" type="parTrans" cxnId="{06A41A21-F7E5-4F76-8579-93D6F8118DAD}">
      <dgm:prSet/>
      <dgm:spPr/>
      <dgm:t>
        <a:bodyPr/>
        <a:lstStyle/>
        <a:p>
          <a:endParaRPr lang="ru-RU" sz="1200"/>
        </a:p>
      </dgm:t>
    </dgm:pt>
    <dgm:pt modelId="{F454FB76-5E29-4E02-BEF8-37E325579829}" type="sibTrans" cxnId="{06A41A21-F7E5-4F76-8579-93D6F8118DAD}">
      <dgm:prSet/>
      <dgm:spPr/>
      <dgm:t>
        <a:bodyPr/>
        <a:lstStyle/>
        <a:p>
          <a:endParaRPr lang="ru-RU"/>
        </a:p>
      </dgm:t>
    </dgm:pt>
    <dgm:pt modelId="{F588D5E5-C578-4C94-BD42-F50AD49AAD6C}">
      <dgm:prSet phldrT="[Текст]" custT="1"/>
      <dgm:spPr>
        <a:solidFill>
          <a:srgbClr val="7030A0"/>
        </a:solidFill>
      </dgm:spPr>
      <dgm:t>
        <a:bodyPr/>
        <a:lstStyle/>
        <a:p>
          <a:r>
            <a:rPr lang="ru-RU" sz="1200" b="1" dirty="0" smtClean="0"/>
            <a:t>006 - Охрана животного мира – 47 985,0 </a:t>
          </a:r>
          <a:r>
            <a:rPr lang="ru-RU" sz="1200" b="1" dirty="0" err="1" smtClean="0"/>
            <a:t>тыс.тенге</a:t>
          </a:r>
          <a:endParaRPr lang="ru-RU" sz="1200" b="1" dirty="0"/>
        </a:p>
      </dgm:t>
    </dgm:pt>
    <dgm:pt modelId="{C82A9B91-460F-4352-A36E-553E4C40DD63}" type="parTrans" cxnId="{CBE537F7-11D0-4019-99EE-F81B50893945}">
      <dgm:prSet/>
      <dgm:spPr/>
      <dgm:t>
        <a:bodyPr/>
        <a:lstStyle/>
        <a:p>
          <a:endParaRPr lang="ru-RU" sz="1200"/>
        </a:p>
      </dgm:t>
    </dgm:pt>
    <dgm:pt modelId="{434C40A1-D49D-4950-AE15-B15DFF2B7C0B}" type="sibTrans" cxnId="{CBE537F7-11D0-4019-99EE-F81B50893945}">
      <dgm:prSet/>
      <dgm:spPr/>
      <dgm:t>
        <a:bodyPr/>
        <a:lstStyle/>
        <a:p>
          <a:endParaRPr lang="ru-RU"/>
        </a:p>
      </dgm:t>
    </dgm:pt>
    <dgm:pt modelId="{605AC1F8-C0B2-42EF-B786-46B6AE3CA994}">
      <dgm:prSet phldrT="[Текст]" custT="1"/>
      <dgm:spPr>
        <a:solidFill>
          <a:srgbClr val="7030A0"/>
        </a:solidFill>
      </dgm:spPr>
      <dgm:t>
        <a:bodyPr/>
        <a:lstStyle/>
        <a:p>
          <a:r>
            <a:rPr lang="ru-RU" sz="1200" b="1" dirty="0" smtClean="0"/>
            <a:t>005 - Охрана, защита, воспроизводство лесов и лесоразведение – 1 771 635,0 </a:t>
          </a:r>
          <a:r>
            <a:rPr lang="ru-RU" sz="1200" b="1" dirty="0" err="1" smtClean="0"/>
            <a:t>тыс.тенге</a:t>
          </a:r>
          <a:endParaRPr lang="ru-RU" sz="1200" b="1" dirty="0" smtClean="0"/>
        </a:p>
      </dgm:t>
    </dgm:pt>
    <dgm:pt modelId="{02AB1835-C214-4A7D-B827-F3847CF2ACC3}" type="parTrans" cxnId="{B0AE787A-EC33-417F-AE19-C877A9BF9E9C}">
      <dgm:prSet/>
      <dgm:spPr/>
      <dgm:t>
        <a:bodyPr/>
        <a:lstStyle/>
        <a:p>
          <a:endParaRPr lang="ru-RU" sz="1200"/>
        </a:p>
      </dgm:t>
    </dgm:pt>
    <dgm:pt modelId="{4160A512-C00D-4C1F-AA35-4814858F322B}" type="sibTrans" cxnId="{B0AE787A-EC33-417F-AE19-C877A9BF9E9C}">
      <dgm:prSet/>
      <dgm:spPr/>
      <dgm:t>
        <a:bodyPr/>
        <a:lstStyle/>
        <a:p>
          <a:endParaRPr lang="ru-RU"/>
        </a:p>
      </dgm:t>
    </dgm:pt>
    <dgm:pt modelId="{7CD9D56A-90EA-4DBD-9E28-EAD7B4255B90}">
      <dgm:prSet phldrT="[Текст]" custT="1"/>
      <dgm:spPr>
        <a:solidFill>
          <a:srgbClr val="7030A0"/>
        </a:solidFill>
      </dgm:spPr>
      <dgm:t>
        <a:bodyPr/>
        <a:lstStyle/>
        <a:p>
          <a:r>
            <a:rPr lang="ru-RU" sz="1200" b="1" dirty="0" smtClean="0"/>
            <a:t>013 – Капитальные расходы государственного органа – 3 539,0 </a:t>
          </a:r>
          <a:r>
            <a:rPr lang="ru-RU" sz="1200" b="1" dirty="0" err="1" smtClean="0"/>
            <a:t>тыс.тенге</a:t>
          </a:r>
          <a:endParaRPr lang="ru-RU" sz="1200" b="1" dirty="0"/>
        </a:p>
      </dgm:t>
    </dgm:pt>
    <dgm:pt modelId="{E6B3BC3B-24C6-4447-A8F7-49514AB16CB6}" type="parTrans" cxnId="{6518F797-AC74-44D2-B612-B7DB484AB2B7}">
      <dgm:prSet/>
      <dgm:spPr/>
      <dgm:t>
        <a:bodyPr/>
        <a:lstStyle/>
        <a:p>
          <a:endParaRPr lang="ru-RU" sz="1200"/>
        </a:p>
      </dgm:t>
    </dgm:pt>
    <dgm:pt modelId="{6C51E53D-1299-42EA-BF5C-C92CD50FFCB9}" type="sibTrans" cxnId="{6518F797-AC74-44D2-B612-B7DB484AB2B7}">
      <dgm:prSet/>
      <dgm:spPr/>
      <dgm:t>
        <a:bodyPr/>
        <a:lstStyle/>
        <a:p>
          <a:endParaRPr lang="ru-RU"/>
        </a:p>
      </dgm:t>
    </dgm:pt>
    <dgm:pt modelId="{FDD9D5A6-4746-4447-A609-58939C2BE6C7}" type="asst">
      <dgm:prSet custT="1"/>
      <dgm:spPr>
        <a:solidFill>
          <a:srgbClr val="7030A0"/>
        </a:solidFill>
      </dgm:spPr>
      <dgm:t>
        <a:bodyPr/>
        <a:lstStyle/>
        <a:p>
          <a:r>
            <a:rPr lang="ru-RU" sz="1200" b="1" dirty="0" smtClean="0"/>
            <a:t>008 – Мероприятия по охране окружающей среды – 820 441,0 </a:t>
          </a:r>
          <a:r>
            <a:rPr lang="ru-RU" sz="1200" b="1" dirty="0" err="1" smtClean="0"/>
            <a:t>тыс.тенге</a:t>
          </a:r>
          <a:endParaRPr lang="ru-RU" sz="1200" b="1" dirty="0"/>
        </a:p>
      </dgm:t>
    </dgm:pt>
    <dgm:pt modelId="{6D527EAD-9661-4606-8874-879E772C1654}" type="parTrans" cxnId="{FECA8FD7-90AF-4D2D-B938-621EF72A6D63}">
      <dgm:prSet/>
      <dgm:spPr>
        <a:solidFill>
          <a:srgbClr val="7030A0"/>
        </a:solidFill>
      </dgm:spPr>
      <dgm:t>
        <a:bodyPr/>
        <a:lstStyle/>
        <a:p>
          <a:endParaRPr lang="ru-RU" sz="1200"/>
        </a:p>
      </dgm:t>
    </dgm:pt>
    <dgm:pt modelId="{C43533DC-B2C9-4CC4-B290-7D20CFAE666C}" type="sibTrans" cxnId="{FECA8FD7-90AF-4D2D-B938-621EF72A6D63}">
      <dgm:prSet/>
      <dgm:spPr/>
      <dgm:t>
        <a:bodyPr/>
        <a:lstStyle/>
        <a:p>
          <a:endParaRPr lang="ru-RU"/>
        </a:p>
      </dgm:t>
    </dgm:pt>
    <dgm:pt modelId="{B1A51290-40C3-46AA-984F-366EA432ED6D}" type="asst">
      <dgm:prSet custT="1"/>
      <dgm:spPr>
        <a:solidFill>
          <a:srgbClr val="7030A0"/>
        </a:solidFill>
      </dgm:spPr>
      <dgm:t>
        <a:bodyPr/>
        <a:lstStyle/>
        <a:p>
          <a:r>
            <a:rPr lang="ru-RU" sz="1200" b="1" dirty="0" smtClean="0"/>
            <a:t>032 – Капитальные расходы подведомственных государственных учреждений и организаций – 207 057,0 </a:t>
          </a:r>
          <a:r>
            <a:rPr lang="ru-RU" sz="1200" b="1" dirty="0" err="1" smtClean="0"/>
            <a:t>тыс.тенге</a:t>
          </a:r>
          <a:endParaRPr lang="ru-RU" sz="1200" b="1" dirty="0"/>
        </a:p>
      </dgm:t>
    </dgm:pt>
    <dgm:pt modelId="{0868F440-E240-4FDE-9ADF-9F5B4837AA4F}" type="parTrans" cxnId="{44A0166C-F6D4-468F-8B5D-4A79F091990E}">
      <dgm:prSet/>
      <dgm:spPr/>
      <dgm:t>
        <a:bodyPr/>
        <a:lstStyle/>
        <a:p>
          <a:endParaRPr lang="ru-RU" sz="1200"/>
        </a:p>
      </dgm:t>
    </dgm:pt>
    <dgm:pt modelId="{6CF4E3C0-61A4-42D9-9DEB-ABD171FA5972}" type="sibTrans" cxnId="{44A0166C-F6D4-468F-8B5D-4A79F091990E}">
      <dgm:prSet/>
      <dgm:spPr/>
      <dgm:t>
        <a:bodyPr/>
        <a:lstStyle/>
        <a:p>
          <a:endParaRPr lang="ru-RU"/>
        </a:p>
      </dgm:t>
    </dgm:pt>
    <dgm:pt modelId="{6816BC7D-906E-4361-B48F-F6BA9C489F42}" type="asst">
      <dgm:prSet custT="1"/>
      <dgm:spPr>
        <a:solidFill>
          <a:srgbClr val="7030A0"/>
        </a:solidFill>
      </dgm:spPr>
      <dgm:t>
        <a:bodyPr/>
        <a:lstStyle/>
        <a:p>
          <a:r>
            <a:rPr lang="ru-RU" sz="1200" b="1" dirty="0" smtClean="0"/>
            <a:t>002 - Установление </a:t>
          </a:r>
          <a:r>
            <a:rPr lang="ru-RU" sz="1200" b="1" dirty="0" err="1" smtClean="0"/>
            <a:t>водоохранных</a:t>
          </a:r>
          <a:r>
            <a:rPr lang="ru-RU" sz="1200" b="1" dirty="0" smtClean="0"/>
            <a:t> зон и полос водных объектов – 30 000,0 </a:t>
          </a:r>
          <a:r>
            <a:rPr lang="ru-RU" sz="1200" b="1" dirty="0" err="1" smtClean="0"/>
            <a:t>тыс.тенге</a:t>
          </a:r>
          <a:endParaRPr lang="ru-RU" sz="1200" b="1" dirty="0"/>
        </a:p>
      </dgm:t>
    </dgm:pt>
    <dgm:pt modelId="{EB3783F6-4591-4167-A321-553CCEE60DD6}" type="parTrans" cxnId="{AFB243BA-B865-4EF1-80DD-F4FF7E28A9F1}">
      <dgm:prSet/>
      <dgm:spPr/>
      <dgm:t>
        <a:bodyPr/>
        <a:lstStyle/>
        <a:p>
          <a:endParaRPr lang="ru-RU" sz="1200"/>
        </a:p>
      </dgm:t>
    </dgm:pt>
    <dgm:pt modelId="{9A292D13-0524-4127-9647-BAFFED706E0F}" type="sibTrans" cxnId="{AFB243BA-B865-4EF1-80DD-F4FF7E28A9F1}">
      <dgm:prSet/>
      <dgm:spPr/>
      <dgm:t>
        <a:bodyPr/>
        <a:lstStyle/>
        <a:p>
          <a:endParaRPr lang="ru-RU"/>
        </a:p>
      </dgm:t>
    </dgm:pt>
    <dgm:pt modelId="{34B018CB-66B0-435E-9CD8-4BD6CE5F7238}" type="asst">
      <dgm:prSet custT="1"/>
      <dgm:spPr>
        <a:solidFill>
          <a:srgbClr val="7030A0"/>
        </a:solidFill>
      </dgm:spPr>
      <dgm:t>
        <a:bodyPr/>
        <a:lstStyle/>
        <a:p>
          <a:r>
            <a:rPr lang="ru-RU" sz="1200" b="1" dirty="0" smtClean="0"/>
            <a:t>022 - Развитие объектов охраны окружающей среды – 89 551,0 </a:t>
          </a:r>
          <a:r>
            <a:rPr lang="ru-RU" sz="1200" b="1" dirty="0" err="1" smtClean="0"/>
            <a:t>тыс.тенге</a:t>
          </a:r>
          <a:endParaRPr lang="ru-RU" sz="1200" b="1" dirty="0"/>
        </a:p>
      </dgm:t>
    </dgm:pt>
    <dgm:pt modelId="{725913D6-9342-4263-A7FB-D2398EBE0AC3}" type="parTrans" cxnId="{EE3E90E0-7941-4F72-B305-8B85B06DF7E4}">
      <dgm:prSet/>
      <dgm:spPr/>
      <dgm:t>
        <a:bodyPr/>
        <a:lstStyle/>
        <a:p>
          <a:endParaRPr lang="ru-RU" sz="1200"/>
        </a:p>
      </dgm:t>
    </dgm:pt>
    <dgm:pt modelId="{9E023A5E-7CD8-48A8-81D1-3E4997AFDAAA}" type="sibTrans" cxnId="{EE3E90E0-7941-4F72-B305-8B85B06DF7E4}">
      <dgm:prSet/>
      <dgm:spPr/>
      <dgm:t>
        <a:bodyPr/>
        <a:lstStyle/>
        <a:p>
          <a:endParaRPr lang="ru-RU"/>
        </a:p>
      </dgm:t>
    </dgm:pt>
    <dgm:pt modelId="{0CA11E60-2F1C-4403-9CFA-67EA99C98ACB}" type="pres">
      <dgm:prSet presAssocID="{693217C1-6E7E-489B-95A5-A910B9065782}" presName="hierChild1" presStyleCnt="0">
        <dgm:presLayoutVars>
          <dgm:orgChart val="1"/>
          <dgm:chPref val="1"/>
          <dgm:dir/>
          <dgm:animOne val="branch"/>
          <dgm:animLvl val="lvl"/>
          <dgm:resizeHandles/>
        </dgm:presLayoutVars>
      </dgm:prSet>
      <dgm:spPr/>
      <dgm:t>
        <a:bodyPr/>
        <a:lstStyle/>
        <a:p>
          <a:endParaRPr lang="ru-RU"/>
        </a:p>
      </dgm:t>
    </dgm:pt>
    <dgm:pt modelId="{9FC8ADA0-C377-4FB1-BFC8-5B111F21E6E7}" type="pres">
      <dgm:prSet presAssocID="{3B499B93-9831-47DB-A4C6-A976804965FC}" presName="hierRoot1" presStyleCnt="0">
        <dgm:presLayoutVars>
          <dgm:hierBranch val="init"/>
        </dgm:presLayoutVars>
      </dgm:prSet>
      <dgm:spPr/>
      <dgm:t>
        <a:bodyPr/>
        <a:lstStyle/>
        <a:p>
          <a:endParaRPr lang="ru-RU"/>
        </a:p>
      </dgm:t>
    </dgm:pt>
    <dgm:pt modelId="{0287B5A6-8E6A-48DA-9F5F-135E7FD5FF4F}" type="pres">
      <dgm:prSet presAssocID="{3B499B93-9831-47DB-A4C6-A976804965FC}" presName="rootComposite1" presStyleCnt="0"/>
      <dgm:spPr/>
      <dgm:t>
        <a:bodyPr/>
        <a:lstStyle/>
        <a:p>
          <a:endParaRPr lang="ru-RU"/>
        </a:p>
      </dgm:t>
    </dgm:pt>
    <dgm:pt modelId="{530664FB-71E6-49B7-8DE2-F94F84EE9B2B}" type="pres">
      <dgm:prSet presAssocID="{3B499B93-9831-47DB-A4C6-A976804965FC}" presName="rootText1" presStyleLbl="node0" presStyleIdx="0" presStyleCnt="1" custScaleX="176333" custScaleY="73812" custLinFactNeighborX="-5257" custLinFactNeighborY="-84484">
        <dgm:presLayoutVars>
          <dgm:chPref val="3"/>
        </dgm:presLayoutVars>
      </dgm:prSet>
      <dgm:spPr/>
      <dgm:t>
        <a:bodyPr/>
        <a:lstStyle/>
        <a:p>
          <a:endParaRPr lang="ru-RU"/>
        </a:p>
      </dgm:t>
    </dgm:pt>
    <dgm:pt modelId="{2D84D7AF-85D2-49E3-9437-704347468368}" type="pres">
      <dgm:prSet presAssocID="{3B499B93-9831-47DB-A4C6-A976804965FC}" presName="rootConnector1" presStyleLbl="node1" presStyleIdx="0" presStyleCnt="0"/>
      <dgm:spPr/>
      <dgm:t>
        <a:bodyPr/>
        <a:lstStyle/>
        <a:p>
          <a:endParaRPr lang="ru-RU"/>
        </a:p>
      </dgm:t>
    </dgm:pt>
    <dgm:pt modelId="{009B5C93-EB4A-422A-863E-7D8A7A23C6AB}" type="pres">
      <dgm:prSet presAssocID="{3B499B93-9831-47DB-A4C6-A976804965FC}" presName="hierChild2" presStyleCnt="0"/>
      <dgm:spPr/>
      <dgm:t>
        <a:bodyPr/>
        <a:lstStyle/>
        <a:p>
          <a:endParaRPr lang="ru-RU"/>
        </a:p>
      </dgm:t>
    </dgm:pt>
    <dgm:pt modelId="{15CC78FB-F598-4E39-8F8B-C35BD96C4ECA}" type="pres">
      <dgm:prSet presAssocID="{C82A9B91-460F-4352-A36E-553E4C40DD63}" presName="Name37" presStyleLbl="parChTrans1D2" presStyleIdx="0" presStyleCnt="8"/>
      <dgm:spPr/>
      <dgm:t>
        <a:bodyPr/>
        <a:lstStyle/>
        <a:p>
          <a:endParaRPr lang="ru-RU"/>
        </a:p>
      </dgm:t>
    </dgm:pt>
    <dgm:pt modelId="{F21A8028-4E1E-433D-B244-22EF7EE98926}" type="pres">
      <dgm:prSet presAssocID="{F588D5E5-C578-4C94-BD42-F50AD49AAD6C}" presName="hierRoot2" presStyleCnt="0">
        <dgm:presLayoutVars>
          <dgm:hierBranch val="init"/>
        </dgm:presLayoutVars>
      </dgm:prSet>
      <dgm:spPr/>
      <dgm:t>
        <a:bodyPr/>
        <a:lstStyle/>
        <a:p>
          <a:endParaRPr lang="ru-RU"/>
        </a:p>
      </dgm:t>
    </dgm:pt>
    <dgm:pt modelId="{DEE520BA-39EE-478C-BD9A-705E5C5D304C}" type="pres">
      <dgm:prSet presAssocID="{F588D5E5-C578-4C94-BD42-F50AD49AAD6C}" presName="rootComposite" presStyleCnt="0"/>
      <dgm:spPr/>
      <dgm:t>
        <a:bodyPr/>
        <a:lstStyle/>
        <a:p>
          <a:endParaRPr lang="ru-RU"/>
        </a:p>
      </dgm:t>
    </dgm:pt>
    <dgm:pt modelId="{DBCE078D-C000-4B0C-864A-03E6A993DF8F}" type="pres">
      <dgm:prSet presAssocID="{F588D5E5-C578-4C94-BD42-F50AD49AAD6C}" presName="rootText" presStyleLbl="node2" presStyleIdx="0" presStyleCnt="3" custScaleX="229913" custScaleY="68472" custLinFactX="200000" custLinFactY="-171492" custLinFactNeighborX="251892" custLinFactNeighborY="-200000">
        <dgm:presLayoutVars>
          <dgm:chPref val="3"/>
        </dgm:presLayoutVars>
      </dgm:prSet>
      <dgm:spPr/>
      <dgm:t>
        <a:bodyPr/>
        <a:lstStyle/>
        <a:p>
          <a:endParaRPr lang="ru-RU"/>
        </a:p>
      </dgm:t>
    </dgm:pt>
    <dgm:pt modelId="{B7ADAF19-81D1-4EB8-8AFF-C16584163395}" type="pres">
      <dgm:prSet presAssocID="{F588D5E5-C578-4C94-BD42-F50AD49AAD6C}" presName="rootConnector" presStyleLbl="node2" presStyleIdx="0" presStyleCnt="3"/>
      <dgm:spPr/>
      <dgm:t>
        <a:bodyPr/>
        <a:lstStyle/>
        <a:p>
          <a:endParaRPr lang="ru-RU"/>
        </a:p>
      </dgm:t>
    </dgm:pt>
    <dgm:pt modelId="{65561191-46DC-4277-9081-4FA3E539EF86}" type="pres">
      <dgm:prSet presAssocID="{F588D5E5-C578-4C94-BD42-F50AD49AAD6C}" presName="hierChild4" presStyleCnt="0"/>
      <dgm:spPr/>
      <dgm:t>
        <a:bodyPr/>
        <a:lstStyle/>
        <a:p>
          <a:endParaRPr lang="ru-RU"/>
        </a:p>
      </dgm:t>
    </dgm:pt>
    <dgm:pt modelId="{51FFC91F-88B7-428E-81DD-0B7AA9790721}" type="pres">
      <dgm:prSet presAssocID="{F588D5E5-C578-4C94-BD42-F50AD49AAD6C}" presName="hierChild5" presStyleCnt="0"/>
      <dgm:spPr/>
      <dgm:t>
        <a:bodyPr/>
        <a:lstStyle/>
        <a:p>
          <a:endParaRPr lang="ru-RU"/>
        </a:p>
      </dgm:t>
    </dgm:pt>
    <dgm:pt modelId="{3033C2FD-DA05-4615-A16C-F3E7AC366DA7}" type="pres">
      <dgm:prSet presAssocID="{02AB1835-C214-4A7D-B827-F3847CF2ACC3}" presName="Name37" presStyleLbl="parChTrans1D2" presStyleIdx="1" presStyleCnt="8"/>
      <dgm:spPr/>
      <dgm:t>
        <a:bodyPr/>
        <a:lstStyle/>
        <a:p>
          <a:endParaRPr lang="ru-RU"/>
        </a:p>
      </dgm:t>
    </dgm:pt>
    <dgm:pt modelId="{A3FDBF69-AE37-40CB-8324-33DF125047C2}" type="pres">
      <dgm:prSet presAssocID="{605AC1F8-C0B2-42EF-B786-46B6AE3CA994}" presName="hierRoot2" presStyleCnt="0">
        <dgm:presLayoutVars>
          <dgm:hierBranch val="init"/>
        </dgm:presLayoutVars>
      </dgm:prSet>
      <dgm:spPr/>
      <dgm:t>
        <a:bodyPr/>
        <a:lstStyle/>
        <a:p>
          <a:endParaRPr lang="ru-RU"/>
        </a:p>
      </dgm:t>
    </dgm:pt>
    <dgm:pt modelId="{4876ACFF-A4BF-4834-B1DC-D131E1DD382D}" type="pres">
      <dgm:prSet presAssocID="{605AC1F8-C0B2-42EF-B786-46B6AE3CA994}" presName="rootComposite" presStyleCnt="0"/>
      <dgm:spPr/>
      <dgm:t>
        <a:bodyPr/>
        <a:lstStyle/>
        <a:p>
          <a:endParaRPr lang="ru-RU"/>
        </a:p>
      </dgm:t>
    </dgm:pt>
    <dgm:pt modelId="{4963F4A7-FFDD-4A55-8625-442F58707214}" type="pres">
      <dgm:prSet presAssocID="{605AC1F8-C0B2-42EF-B786-46B6AE3CA994}" presName="rootText" presStyleLbl="node2" presStyleIdx="1" presStyleCnt="3" custScaleX="272452" custScaleY="65007" custLinFactX="-100000" custLinFactY="-155173" custLinFactNeighborX="-103450" custLinFactNeighborY="-200000">
        <dgm:presLayoutVars>
          <dgm:chPref val="3"/>
        </dgm:presLayoutVars>
      </dgm:prSet>
      <dgm:spPr/>
      <dgm:t>
        <a:bodyPr/>
        <a:lstStyle/>
        <a:p>
          <a:endParaRPr lang="ru-RU"/>
        </a:p>
      </dgm:t>
    </dgm:pt>
    <dgm:pt modelId="{013C9B70-3BEE-4E04-9207-139780DD8ED3}" type="pres">
      <dgm:prSet presAssocID="{605AC1F8-C0B2-42EF-B786-46B6AE3CA994}" presName="rootConnector" presStyleLbl="node2" presStyleIdx="1" presStyleCnt="3"/>
      <dgm:spPr/>
      <dgm:t>
        <a:bodyPr/>
        <a:lstStyle/>
        <a:p>
          <a:endParaRPr lang="ru-RU"/>
        </a:p>
      </dgm:t>
    </dgm:pt>
    <dgm:pt modelId="{26333F8E-0337-455B-B2D9-EF2E209CC8FE}" type="pres">
      <dgm:prSet presAssocID="{605AC1F8-C0B2-42EF-B786-46B6AE3CA994}" presName="hierChild4" presStyleCnt="0"/>
      <dgm:spPr/>
      <dgm:t>
        <a:bodyPr/>
        <a:lstStyle/>
        <a:p>
          <a:endParaRPr lang="ru-RU"/>
        </a:p>
      </dgm:t>
    </dgm:pt>
    <dgm:pt modelId="{7392D13D-0834-4BC0-852D-33E40EEA106F}" type="pres">
      <dgm:prSet presAssocID="{605AC1F8-C0B2-42EF-B786-46B6AE3CA994}" presName="hierChild5" presStyleCnt="0"/>
      <dgm:spPr/>
      <dgm:t>
        <a:bodyPr/>
        <a:lstStyle/>
        <a:p>
          <a:endParaRPr lang="ru-RU"/>
        </a:p>
      </dgm:t>
    </dgm:pt>
    <dgm:pt modelId="{E08C5533-0215-4661-BC6D-71A56D0B2A45}" type="pres">
      <dgm:prSet presAssocID="{E6B3BC3B-24C6-4447-A8F7-49514AB16CB6}" presName="Name37" presStyleLbl="parChTrans1D2" presStyleIdx="2" presStyleCnt="8"/>
      <dgm:spPr/>
      <dgm:t>
        <a:bodyPr/>
        <a:lstStyle/>
        <a:p>
          <a:endParaRPr lang="ru-RU"/>
        </a:p>
      </dgm:t>
    </dgm:pt>
    <dgm:pt modelId="{2C2E7282-8790-494F-BBC8-A59A4173A0EE}" type="pres">
      <dgm:prSet presAssocID="{7CD9D56A-90EA-4DBD-9E28-EAD7B4255B90}" presName="hierRoot2" presStyleCnt="0">
        <dgm:presLayoutVars>
          <dgm:hierBranch val="hang"/>
        </dgm:presLayoutVars>
      </dgm:prSet>
      <dgm:spPr/>
      <dgm:t>
        <a:bodyPr/>
        <a:lstStyle/>
        <a:p>
          <a:endParaRPr lang="ru-RU"/>
        </a:p>
      </dgm:t>
    </dgm:pt>
    <dgm:pt modelId="{F2ED8427-58FD-4906-B01C-20756D2D7670}" type="pres">
      <dgm:prSet presAssocID="{7CD9D56A-90EA-4DBD-9E28-EAD7B4255B90}" presName="rootComposite" presStyleCnt="0"/>
      <dgm:spPr/>
      <dgm:t>
        <a:bodyPr/>
        <a:lstStyle/>
        <a:p>
          <a:endParaRPr lang="ru-RU"/>
        </a:p>
      </dgm:t>
    </dgm:pt>
    <dgm:pt modelId="{DFF746B0-B349-4164-AFA6-DB9D1EC6813C}" type="pres">
      <dgm:prSet presAssocID="{7CD9D56A-90EA-4DBD-9E28-EAD7B4255B90}" presName="rootText" presStyleLbl="node2" presStyleIdx="2" presStyleCnt="3" custScaleX="259773" custScaleY="60485" custLinFactY="-100000" custLinFactNeighborX="-88218" custLinFactNeighborY="-164229">
        <dgm:presLayoutVars>
          <dgm:chPref val="3"/>
        </dgm:presLayoutVars>
      </dgm:prSet>
      <dgm:spPr/>
      <dgm:t>
        <a:bodyPr/>
        <a:lstStyle/>
        <a:p>
          <a:endParaRPr lang="ru-RU"/>
        </a:p>
      </dgm:t>
    </dgm:pt>
    <dgm:pt modelId="{3301CA20-B29E-48D8-B4CB-633DF1AA4A52}" type="pres">
      <dgm:prSet presAssocID="{7CD9D56A-90EA-4DBD-9E28-EAD7B4255B90}" presName="rootConnector" presStyleLbl="node2" presStyleIdx="2" presStyleCnt="3"/>
      <dgm:spPr/>
      <dgm:t>
        <a:bodyPr/>
        <a:lstStyle/>
        <a:p>
          <a:endParaRPr lang="ru-RU"/>
        </a:p>
      </dgm:t>
    </dgm:pt>
    <dgm:pt modelId="{EBD502C7-9E45-4D62-BE63-1F93D72619BF}" type="pres">
      <dgm:prSet presAssocID="{7CD9D56A-90EA-4DBD-9E28-EAD7B4255B90}" presName="hierChild4" presStyleCnt="0"/>
      <dgm:spPr/>
      <dgm:t>
        <a:bodyPr/>
        <a:lstStyle/>
        <a:p>
          <a:endParaRPr lang="ru-RU"/>
        </a:p>
      </dgm:t>
    </dgm:pt>
    <dgm:pt modelId="{66486C30-4366-4659-A3FC-8D3FF93E548D}" type="pres">
      <dgm:prSet presAssocID="{7CD9D56A-90EA-4DBD-9E28-EAD7B4255B90}" presName="hierChild5" presStyleCnt="0"/>
      <dgm:spPr/>
      <dgm:t>
        <a:bodyPr/>
        <a:lstStyle/>
        <a:p>
          <a:endParaRPr lang="ru-RU"/>
        </a:p>
      </dgm:t>
    </dgm:pt>
    <dgm:pt modelId="{F5FEB6A2-F6F4-4655-852B-45B5E310A3CD}" type="pres">
      <dgm:prSet presAssocID="{3B499B93-9831-47DB-A4C6-A976804965FC}" presName="hierChild3" presStyleCnt="0"/>
      <dgm:spPr/>
      <dgm:t>
        <a:bodyPr/>
        <a:lstStyle/>
        <a:p>
          <a:endParaRPr lang="ru-RU"/>
        </a:p>
      </dgm:t>
    </dgm:pt>
    <dgm:pt modelId="{CE11470A-2110-4279-B425-E98360B11DE6}" type="pres">
      <dgm:prSet presAssocID="{7A0075D2-09F5-4841-A606-E52EF1DB23BB}" presName="Name111" presStyleLbl="parChTrans1D2" presStyleIdx="3" presStyleCnt="8"/>
      <dgm:spPr/>
      <dgm:t>
        <a:bodyPr/>
        <a:lstStyle/>
        <a:p>
          <a:endParaRPr lang="ru-RU"/>
        </a:p>
      </dgm:t>
    </dgm:pt>
    <dgm:pt modelId="{FF483DE0-75C2-4B42-A362-4B3C688D62FB}" type="pres">
      <dgm:prSet presAssocID="{0A34476C-19FD-4D4B-91C4-AA5409D38042}" presName="hierRoot3" presStyleCnt="0">
        <dgm:presLayoutVars>
          <dgm:hierBranch val="init"/>
        </dgm:presLayoutVars>
      </dgm:prSet>
      <dgm:spPr/>
      <dgm:t>
        <a:bodyPr/>
        <a:lstStyle/>
        <a:p>
          <a:endParaRPr lang="ru-RU"/>
        </a:p>
      </dgm:t>
    </dgm:pt>
    <dgm:pt modelId="{69559DAD-6DCA-4759-B4C7-2872620AA6D7}" type="pres">
      <dgm:prSet presAssocID="{0A34476C-19FD-4D4B-91C4-AA5409D38042}" presName="rootComposite3" presStyleCnt="0"/>
      <dgm:spPr/>
      <dgm:t>
        <a:bodyPr/>
        <a:lstStyle/>
        <a:p>
          <a:endParaRPr lang="ru-RU"/>
        </a:p>
      </dgm:t>
    </dgm:pt>
    <dgm:pt modelId="{8B41F01C-5CC7-4E73-8579-5CF640B20731}" type="pres">
      <dgm:prSet presAssocID="{0A34476C-19FD-4D4B-91C4-AA5409D38042}" presName="rootText3" presStyleLbl="asst1" presStyleIdx="0" presStyleCnt="5" custScaleX="320060" custScaleY="62002" custLinFactNeighborX="-6263" custLinFactNeighborY="-44621">
        <dgm:presLayoutVars>
          <dgm:chPref val="3"/>
        </dgm:presLayoutVars>
      </dgm:prSet>
      <dgm:spPr/>
      <dgm:t>
        <a:bodyPr/>
        <a:lstStyle/>
        <a:p>
          <a:endParaRPr lang="ru-RU"/>
        </a:p>
      </dgm:t>
    </dgm:pt>
    <dgm:pt modelId="{1427B781-0CD2-494D-80CA-32D0B32756E9}" type="pres">
      <dgm:prSet presAssocID="{0A34476C-19FD-4D4B-91C4-AA5409D38042}" presName="rootConnector3" presStyleLbl="asst1" presStyleIdx="0" presStyleCnt="5"/>
      <dgm:spPr/>
      <dgm:t>
        <a:bodyPr/>
        <a:lstStyle/>
        <a:p>
          <a:endParaRPr lang="ru-RU"/>
        </a:p>
      </dgm:t>
    </dgm:pt>
    <dgm:pt modelId="{A9C35C3D-7B30-4959-A38C-79E2CE3EE0D0}" type="pres">
      <dgm:prSet presAssocID="{0A34476C-19FD-4D4B-91C4-AA5409D38042}" presName="hierChild6" presStyleCnt="0"/>
      <dgm:spPr/>
      <dgm:t>
        <a:bodyPr/>
        <a:lstStyle/>
        <a:p>
          <a:endParaRPr lang="ru-RU"/>
        </a:p>
      </dgm:t>
    </dgm:pt>
    <dgm:pt modelId="{A98F3D15-63B0-45B2-B3BD-F47F65A3C165}" type="pres">
      <dgm:prSet presAssocID="{0A34476C-19FD-4D4B-91C4-AA5409D38042}" presName="hierChild7" presStyleCnt="0"/>
      <dgm:spPr/>
      <dgm:t>
        <a:bodyPr/>
        <a:lstStyle/>
        <a:p>
          <a:endParaRPr lang="ru-RU"/>
        </a:p>
      </dgm:t>
    </dgm:pt>
    <dgm:pt modelId="{E87C91B7-B7E3-477E-B621-29874EBBA309}" type="pres">
      <dgm:prSet presAssocID="{6D527EAD-9661-4606-8874-879E772C1654}" presName="Name111" presStyleLbl="parChTrans1D2" presStyleIdx="4" presStyleCnt="8"/>
      <dgm:spPr/>
      <dgm:t>
        <a:bodyPr/>
        <a:lstStyle/>
        <a:p>
          <a:endParaRPr lang="ru-RU"/>
        </a:p>
      </dgm:t>
    </dgm:pt>
    <dgm:pt modelId="{0FE36F6A-225E-46CF-97CB-EF1B4E8F5971}" type="pres">
      <dgm:prSet presAssocID="{FDD9D5A6-4746-4447-A609-58939C2BE6C7}" presName="hierRoot3" presStyleCnt="0">
        <dgm:presLayoutVars>
          <dgm:hierBranch val="init"/>
        </dgm:presLayoutVars>
      </dgm:prSet>
      <dgm:spPr/>
      <dgm:t>
        <a:bodyPr/>
        <a:lstStyle/>
        <a:p>
          <a:endParaRPr lang="ru-RU"/>
        </a:p>
      </dgm:t>
    </dgm:pt>
    <dgm:pt modelId="{A9645090-C6BF-435A-9A29-1DC72D4458DD}" type="pres">
      <dgm:prSet presAssocID="{FDD9D5A6-4746-4447-A609-58939C2BE6C7}" presName="rootComposite3" presStyleCnt="0"/>
      <dgm:spPr/>
      <dgm:t>
        <a:bodyPr/>
        <a:lstStyle/>
        <a:p>
          <a:endParaRPr lang="ru-RU"/>
        </a:p>
      </dgm:t>
    </dgm:pt>
    <dgm:pt modelId="{124BA316-FC41-429B-897F-BF91EB70B712}" type="pres">
      <dgm:prSet presAssocID="{FDD9D5A6-4746-4447-A609-58939C2BE6C7}" presName="rootText3" presStyleLbl="asst1" presStyleIdx="1" presStyleCnt="5" custScaleX="288018" custScaleY="69822" custLinFactX="-164477" custLinFactY="40568" custLinFactNeighborX="-200000" custLinFactNeighborY="100000">
        <dgm:presLayoutVars>
          <dgm:chPref val="3"/>
        </dgm:presLayoutVars>
      </dgm:prSet>
      <dgm:spPr/>
      <dgm:t>
        <a:bodyPr/>
        <a:lstStyle/>
        <a:p>
          <a:endParaRPr lang="ru-RU"/>
        </a:p>
      </dgm:t>
    </dgm:pt>
    <dgm:pt modelId="{B819239F-120A-4271-8339-9C39C815E911}" type="pres">
      <dgm:prSet presAssocID="{FDD9D5A6-4746-4447-A609-58939C2BE6C7}" presName="rootConnector3" presStyleLbl="asst1" presStyleIdx="1" presStyleCnt="5"/>
      <dgm:spPr/>
      <dgm:t>
        <a:bodyPr/>
        <a:lstStyle/>
        <a:p>
          <a:endParaRPr lang="ru-RU"/>
        </a:p>
      </dgm:t>
    </dgm:pt>
    <dgm:pt modelId="{C65236D6-EF50-4200-A212-2F27C1FDA00B}" type="pres">
      <dgm:prSet presAssocID="{FDD9D5A6-4746-4447-A609-58939C2BE6C7}" presName="hierChild6" presStyleCnt="0"/>
      <dgm:spPr/>
      <dgm:t>
        <a:bodyPr/>
        <a:lstStyle/>
        <a:p>
          <a:endParaRPr lang="ru-RU"/>
        </a:p>
      </dgm:t>
    </dgm:pt>
    <dgm:pt modelId="{CA7441EE-76EC-47C6-9EF0-B7887FF506C9}" type="pres">
      <dgm:prSet presAssocID="{FDD9D5A6-4746-4447-A609-58939C2BE6C7}" presName="hierChild7" presStyleCnt="0"/>
      <dgm:spPr/>
      <dgm:t>
        <a:bodyPr/>
        <a:lstStyle/>
        <a:p>
          <a:endParaRPr lang="ru-RU"/>
        </a:p>
      </dgm:t>
    </dgm:pt>
    <dgm:pt modelId="{CA3F9490-67C8-4712-88DF-55F3D4A2D91E}" type="pres">
      <dgm:prSet presAssocID="{0868F440-E240-4FDE-9ADF-9F5B4837AA4F}" presName="Name111" presStyleLbl="parChTrans1D2" presStyleIdx="5" presStyleCnt="8"/>
      <dgm:spPr/>
      <dgm:t>
        <a:bodyPr/>
        <a:lstStyle/>
        <a:p>
          <a:endParaRPr lang="ru-RU"/>
        </a:p>
      </dgm:t>
    </dgm:pt>
    <dgm:pt modelId="{887B29FA-2589-4E25-9457-51948B393F89}" type="pres">
      <dgm:prSet presAssocID="{B1A51290-40C3-46AA-984F-366EA432ED6D}" presName="hierRoot3" presStyleCnt="0">
        <dgm:presLayoutVars>
          <dgm:hierBranch val="init"/>
        </dgm:presLayoutVars>
      </dgm:prSet>
      <dgm:spPr/>
      <dgm:t>
        <a:bodyPr/>
        <a:lstStyle/>
        <a:p>
          <a:endParaRPr lang="ru-RU"/>
        </a:p>
      </dgm:t>
    </dgm:pt>
    <dgm:pt modelId="{536E909A-8B3A-4EE6-8D6D-AC14D75B6168}" type="pres">
      <dgm:prSet presAssocID="{B1A51290-40C3-46AA-984F-366EA432ED6D}" presName="rootComposite3" presStyleCnt="0"/>
      <dgm:spPr/>
      <dgm:t>
        <a:bodyPr/>
        <a:lstStyle/>
        <a:p>
          <a:endParaRPr lang="ru-RU"/>
        </a:p>
      </dgm:t>
    </dgm:pt>
    <dgm:pt modelId="{14F9D211-2591-4F7E-8376-1722BA02EE83}" type="pres">
      <dgm:prSet presAssocID="{B1A51290-40C3-46AA-984F-366EA432ED6D}" presName="rootText3" presStyleLbl="asst1" presStyleIdx="2" presStyleCnt="5" custScaleX="339743" custScaleY="87527" custLinFactX="165624" custLinFactY="7571" custLinFactNeighborX="200000" custLinFactNeighborY="100000">
        <dgm:presLayoutVars>
          <dgm:chPref val="3"/>
        </dgm:presLayoutVars>
      </dgm:prSet>
      <dgm:spPr/>
      <dgm:t>
        <a:bodyPr/>
        <a:lstStyle/>
        <a:p>
          <a:endParaRPr lang="ru-RU"/>
        </a:p>
      </dgm:t>
    </dgm:pt>
    <dgm:pt modelId="{A72DF7C3-00D8-443B-8A8A-253231E376EA}" type="pres">
      <dgm:prSet presAssocID="{B1A51290-40C3-46AA-984F-366EA432ED6D}" presName="rootConnector3" presStyleLbl="asst1" presStyleIdx="2" presStyleCnt="5"/>
      <dgm:spPr/>
      <dgm:t>
        <a:bodyPr/>
        <a:lstStyle/>
        <a:p>
          <a:endParaRPr lang="ru-RU"/>
        </a:p>
      </dgm:t>
    </dgm:pt>
    <dgm:pt modelId="{AAAAC823-12C1-4931-8712-727BD7A8BE7F}" type="pres">
      <dgm:prSet presAssocID="{B1A51290-40C3-46AA-984F-366EA432ED6D}" presName="hierChild6" presStyleCnt="0"/>
      <dgm:spPr/>
      <dgm:t>
        <a:bodyPr/>
        <a:lstStyle/>
        <a:p>
          <a:endParaRPr lang="ru-RU"/>
        </a:p>
      </dgm:t>
    </dgm:pt>
    <dgm:pt modelId="{0DBFBC74-61EB-4B5E-93C1-9281A2F60338}" type="pres">
      <dgm:prSet presAssocID="{B1A51290-40C3-46AA-984F-366EA432ED6D}" presName="hierChild7" presStyleCnt="0"/>
      <dgm:spPr/>
      <dgm:t>
        <a:bodyPr/>
        <a:lstStyle/>
        <a:p>
          <a:endParaRPr lang="ru-RU"/>
        </a:p>
      </dgm:t>
    </dgm:pt>
    <dgm:pt modelId="{3260B07B-F3A2-4DE7-8379-EE3ED1FF027B}" type="pres">
      <dgm:prSet presAssocID="{EB3783F6-4591-4167-A321-553CCEE60DD6}" presName="Name111" presStyleLbl="parChTrans1D2" presStyleIdx="6" presStyleCnt="8"/>
      <dgm:spPr/>
      <dgm:t>
        <a:bodyPr/>
        <a:lstStyle/>
        <a:p>
          <a:endParaRPr lang="ru-RU"/>
        </a:p>
      </dgm:t>
    </dgm:pt>
    <dgm:pt modelId="{4EF9681A-60B9-45BE-97C1-8917FDA0CD69}" type="pres">
      <dgm:prSet presAssocID="{6816BC7D-906E-4361-B48F-F6BA9C489F42}" presName="hierRoot3" presStyleCnt="0">
        <dgm:presLayoutVars>
          <dgm:hierBranch val="init"/>
        </dgm:presLayoutVars>
      </dgm:prSet>
      <dgm:spPr/>
    </dgm:pt>
    <dgm:pt modelId="{0F259ADF-25BD-4DB5-9A88-4DCCC1084E0C}" type="pres">
      <dgm:prSet presAssocID="{6816BC7D-906E-4361-B48F-F6BA9C489F42}" presName="rootComposite3" presStyleCnt="0"/>
      <dgm:spPr/>
    </dgm:pt>
    <dgm:pt modelId="{BC2843B7-82CE-4D41-AB3D-323A45DA6B6D}" type="pres">
      <dgm:prSet presAssocID="{6816BC7D-906E-4361-B48F-F6BA9C489F42}" presName="rootText3" presStyleLbl="asst1" presStyleIdx="3" presStyleCnt="5" custScaleX="308407" custScaleY="70759" custLinFactY="-83193" custLinFactNeighborX="37578" custLinFactNeighborY="-100000">
        <dgm:presLayoutVars>
          <dgm:chPref val="3"/>
        </dgm:presLayoutVars>
      </dgm:prSet>
      <dgm:spPr/>
      <dgm:t>
        <a:bodyPr/>
        <a:lstStyle/>
        <a:p>
          <a:endParaRPr lang="ru-RU"/>
        </a:p>
      </dgm:t>
    </dgm:pt>
    <dgm:pt modelId="{8111226C-81CB-4640-9142-B31DB6DE6A82}" type="pres">
      <dgm:prSet presAssocID="{6816BC7D-906E-4361-B48F-F6BA9C489F42}" presName="rootConnector3" presStyleLbl="asst1" presStyleIdx="3" presStyleCnt="5"/>
      <dgm:spPr/>
      <dgm:t>
        <a:bodyPr/>
        <a:lstStyle/>
        <a:p>
          <a:endParaRPr lang="ru-RU"/>
        </a:p>
      </dgm:t>
    </dgm:pt>
    <dgm:pt modelId="{3D5175B8-E849-42B6-9AC5-C38EE5011C92}" type="pres">
      <dgm:prSet presAssocID="{6816BC7D-906E-4361-B48F-F6BA9C489F42}" presName="hierChild6" presStyleCnt="0"/>
      <dgm:spPr/>
    </dgm:pt>
    <dgm:pt modelId="{30A4DAC1-5474-4C2D-99C0-6940F070D3D0}" type="pres">
      <dgm:prSet presAssocID="{6816BC7D-906E-4361-B48F-F6BA9C489F42}" presName="hierChild7" presStyleCnt="0"/>
      <dgm:spPr/>
    </dgm:pt>
    <dgm:pt modelId="{4D7BC8B0-BF4E-4824-B76C-7D68EB372549}" type="pres">
      <dgm:prSet presAssocID="{725913D6-9342-4263-A7FB-D2398EBE0AC3}" presName="Name111" presStyleLbl="parChTrans1D2" presStyleIdx="7" presStyleCnt="8"/>
      <dgm:spPr/>
      <dgm:t>
        <a:bodyPr/>
        <a:lstStyle/>
        <a:p>
          <a:endParaRPr lang="ru-RU"/>
        </a:p>
      </dgm:t>
    </dgm:pt>
    <dgm:pt modelId="{8FE628CC-E876-4D4B-B511-AA9F8411C7CE}" type="pres">
      <dgm:prSet presAssocID="{34B018CB-66B0-435E-9CD8-4BD6CE5F7238}" presName="hierRoot3" presStyleCnt="0">
        <dgm:presLayoutVars>
          <dgm:hierBranch val="init"/>
        </dgm:presLayoutVars>
      </dgm:prSet>
      <dgm:spPr/>
    </dgm:pt>
    <dgm:pt modelId="{586F329A-9F1D-41EC-8ADC-932B7A4FFDDC}" type="pres">
      <dgm:prSet presAssocID="{34B018CB-66B0-435E-9CD8-4BD6CE5F7238}" presName="rootComposite3" presStyleCnt="0"/>
      <dgm:spPr/>
    </dgm:pt>
    <dgm:pt modelId="{5469DD42-6513-4BBC-BFC1-FC32F93CB2E4}" type="pres">
      <dgm:prSet presAssocID="{34B018CB-66B0-435E-9CD8-4BD6CE5F7238}" presName="rootText3" presStyleLbl="asst1" presStyleIdx="4" presStyleCnt="5" custScaleX="297567" custScaleY="54139" custLinFactNeighborX="17407" custLinFactNeighborY="-26541">
        <dgm:presLayoutVars>
          <dgm:chPref val="3"/>
        </dgm:presLayoutVars>
      </dgm:prSet>
      <dgm:spPr/>
      <dgm:t>
        <a:bodyPr/>
        <a:lstStyle/>
        <a:p>
          <a:endParaRPr lang="ru-RU"/>
        </a:p>
      </dgm:t>
    </dgm:pt>
    <dgm:pt modelId="{A962187C-7A61-4F97-96D3-63786E1124A2}" type="pres">
      <dgm:prSet presAssocID="{34B018CB-66B0-435E-9CD8-4BD6CE5F7238}" presName="rootConnector3" presStyleLbl="asst1" presStyleIdx="4" presStyleCnt="5"/>
      <dgm:spPr/>
      <dgm:t>
        <a:bodyPr/>
        <a:lstStyle/>
        <a:p>
          <a:endParaRPr lang="ru-RU"/>
        </a:p>
      </dgm:t>
    </dgm:pt>
    <dgm:pt modelId="{ACA3D9DE-A0B9-441F-B1C7-2C0C06928EB6}" type="pres">
      <dgm:prSet presAssocID="{34B018CB-66B0-435E-9CD8-4BD6CE5F7238}" presName="hierChild6" presStyleCnt="0"/>
      <dgm:spPr/>
    </dgm:pt>
    <dgm:pt modelId="{6A97F11B-D20B-4521-AE90-E1F9FE6E391E}" type="pres">
      <dgm:prSet presAssocID="{34B018CB-66B0-435E-9CD8-4BD6CE5F7238}" presName="hierChild7" presStyleCnt="0"/>
      <dgm:spPr/>
    </dgm:pt>
  </dgm:ptLst>
  <dgm:cxnLst>
    <dgm:cxn modelId="{032483C6-9176-4E12-A939-B84957A67C17}" type="presOf" srcId="{F588D5E5-C578-4C94-BD42-F50AD49AAD6C}" destId="{B7ADAF19-81D1-4EB8-8AFF-C16584163395}" srcOrd="1" destOrd="0" presId="urn:microsoft.com/office/officeart/2005/8/layout/orgChart1"/>
    <dgm:cxn modelId="{A1D4650E-6B7D-4826-B245-80330EF2D28A}" type="presOf" srcId="{7CD9D56A-90EA-4DBD-9E28-EAD7B4255B90}" destId="{DFF746B0-B349-4164-AFA6-DB9D1EC6813C}" srcOrd="0" destOrd="0" presId="urn:microsoft.com/office/officeart/2005/8/layout/orgChart1"/>
    <dgm:cxn modelId="{51CCE54B-BB9E-4A44-8868-9D5036E37F78}" type="presOf" srcId="{FDD9D5A6-4746-4447-A609-58939C2BE6C7}" destId="{B819239F-120A-4271-8339-9C39C815E911}" srcOrd="1" destOrd="0" presId="urn:microsoft.com/office/officeart/2005/8/layout/orgChart1"/>
    <dgm:cxn modelId="{228EA80B-217D-43B6-B8E5-EA406EA53120}" type="presOf" srcId="{0868F440-E240-4FDE-9ADF-9F5B4837AA4F}" destId="{CA3F9490-67C8-4712-88DF-55F3D4A2D91E}" srcOrd="0" destOrd="0" presId="urn:microsoft.com/office/officeart/2005/8/layout/orgChart1"/>
    <dgm:cxn modelId="{30F64331-9176-433D-9B93-0388301BF2A5}" type="presOf" srcId="{6816BC7D-906E-4361-B48F-F6BA9C489F42}" destId="{BC2843B7-82CE-4D41-AB3D-323A45DA6B6D}" srcOrd="0" destOrd="0" presId="urn:microsoft.com/office/officeart/2005/8/layout/orgChart1"/>
    <dgm:cxn modelId="{09E790A9-B8E2-419A-933B-61DEB46AF280}" type="presOf" srcId="{0A34476C-19FD-4D4B-91C4-AA5409D38042}" destId="{1427B781-0CD2-494D-80CA-32D0B32756E9}" srcOrd="1" destOrd="0" presId="urn:microsoft.com/office/officeart/2005/8/layout/orgChart1"/>
    <dgm:cxn modelId="{F3CE8C12-A3DB-47C5-B2C8-9D43082DBA80}" type="presOf" srcId="{605AC1F8-C0B2-42EF-B786-46B6AE3CA994}" destId="{013C9B70-3BEE-4E04-9207-139780DD8ED3}" srcOrd="1" destOrd="0" presId="urn:microsoft.com/office/officeart/2005/8/layout/orgChart1"/>
    <dgm:cxn modelId="{B0AE787A-EC33-417F-AE19-C877A9BF9E9C}" srcId="{3B499B93-9831-47DB-A4C6-A976804965FC}" destId="{605AC1F8-C0B2-42EF-B786-46B6AE3CA994}" srcOrd="2" destOrd="0" parTransId="{02AB1835-C214-4A7D-B827-F3847CF2ACC3}" sibTransId="{4160A512-C00D-4C1F-AA35-4814858F322B}"/>
    <dgm:cxn modelId="{507982A1-9A5D-453F-9915-8E075ED89EBC}" type="presOf" srcId="{3B499B93-9831-47DB-A4C6-A976804965FC}" destId="{530664FB-71E6-49B7-8DE2-F94F84EE9B2B}" srcOrd="0" destOrd="0" presId="urn:microsoft.com/office/officeart/2005/8/layout/orgChart1"/>
    <dgm:cxn modelId="{02645BE9-55AF-48A9-A3E7-5387734AE769}" type="presOf" srcId="{6D527EAD-9661-4606-8874-879E772C1654}" destId="{E87C91B7-B7E3-477E-B621-29874EBBA309}" srcOrd="0" destOrd="0" presId="urn:microsoft.com/office/officeart/2005/8/layout/orgChart1"/>
    <dgm:cxn modelId="{721550C8-F2D1-41E7-8C52-9A9EC44A8310}" type="presOf" srcId="{E6B3BC3B-24C6-4447-A8F7-49514AB16CB6}" destId="{E08C5533-0215-4661-BC6D-71A56D0B2A45}" srcOrd="0" destOrd="0" presId="urn:microsoft.com/office/officeart/2005/8/layout/orgChart1"/>
    <dgm:cxn modelId="{44A0166C-F6D4-468F-8B5D-4A79F091990E}" srcId="{3B499B93-9831-47DB-A4C6-A976804965FC}" destId="{B1A51290-40C3-46AA-984F-366EA432ED6D}" srcOrd="5" destOrd="0" parTransId="{0868F440-E240-4FDE-9ADF-9F5B4837AA4F}" sibTransId="{6CF4E3C0-61A4-42D9-9DEB-ABD171FA5972}"/>
    <dgm:cxn modelId="{61C01BAA-CB20-4897-A2F8-3E27DF79EFAD}" type="presOf" srcId="{C82A9B91-460F-4352-A36E-553E4C40DD63}" destId="{15CC78FB-F598-4E39-8F8B-C35BD96C4ECA}" srcOrd="0" destOrd="0" presId="urn:microsoft.com/office/officeart/2005/8/layout/orgChart1"/>
    <dgm:cxn modelId="{372643D6-D4C5-411E-B5FA-CF5C434A7586}" type="presOf" srcId="{693217C1-6E7E-489B-95A5-A910B9065782}" destId="{0CA11E60-2F1C-4403-9CFA-67EA99C98ACB}" srcOrd="0" destOrd="0" presId="urn:microsoft.com/office/officeart/2005/8/layout/orgChart1"/>
    <dgm:cxn modelId="{8C253862-7985-4C45-9B6E-DE5DB9836DA6}" type="presOf" srcId="{0A34476C-19FD-4D4B-91C4-AA5409D38042}" destId="{8B41F01C-5CC7-4E73-8579-5CF640B20731}" srcOrd="0" destOrd="0" presId="urn:microsoft.com/office/officeart/2005/8/layout/orgChart1"/>
    <dgm:cxn modelId="{624DBA4E-2632-4088-AB95-C4F88074EB48}" type="presOf" srcId="{B1A51290-40C3-46AA-984F-366EA432ED6D}" destId="{A72DF7C3-00D8-443B-8A8A-253231E376EA}" srcOrd="1" destOrd="0" presId="urn:microsoft.com/office/officeart/2005/8/layout/orgChart1"/>
    <dgm:cxn modelId="{DFC1288A-D94E-4773-92EB-E6EDC705B909}" type="presOf" srcId="{725913D6-9342-4263-A7FB-D2398EBE0AC3}" destId="{4D7BC8B0-BF4E-4824-B76C-7D68EB372549}" srcOrd="0" destOrd="0" presId="urn:microsoft.com/office/officeart/2005/8/layout/orgChart1"/>
    <dgm:cxn modelId="{AFB243BA-B865-4EF1-80DD-F4FF7E28A9F1}" srcId="{3B499B93-9831-47DB-A4C6-A976804965FC}" destId="{6816BC7D-906E-4361-B48F-F6BA9C489F42}" srcOrd="6" destOrd="0" parTransId="{EB3783F6-4591-4167-A321-553CCEE60DD6}" sibTransId="{9A292D13-0524-4127-9647-BAFFED706E0F}"/>
    <dgm:cxn modelId="{6518F797-AC74-44D2-B612-B7DB484AB2B7}" srcId="{3B499B93-9831-47DB-A4C6-A976804965FC}" destId="{7CD9D56A-90EA-4DBD-9E28-EAD7B4255B90}" srcOrd="3" destOrd="0" parTransId="{E6B3BC3B-24C6-4447-A8F7-49514AB16CB6}" sibTransId="{6C51E53D-1299-42EA-BF5C-C92CD50FFCB9}"/>
    <dgm:cxn modelId="{EE3E90E0-7941-4F72-B305-8B85B06DF7E4}" srcId="{3B499B93-9831-47DB-A4C6-A976804965FC}" destId="{34B018CB-66B0-435E-9CD8-4BD6CE5F7238}" srcOrd="7" destOrd="0" parTransId="{725913D6-9342-4263-A7FB-D2398EBE0AC3}" sibTransId="{9E023A5E-7CD8-48A8-81D1-3E4997AFDAAA}"/>
    <dgm:cxn modelId="{260B3920-A4AB-4558-B37A-1693328F48C9}" srcId="{693217C1-6E7E-489B-95A5-A910B9065782}" destId="{3B499B93-9831-47DB-A4C6-A976804965FC}" srcOrd="0" destOrd="0" parTransId="{19C7FC3E-AD57-422C-B3B0-17EF8F023A6A}" sibTransId="{C1F42576-C7C8-4E87-AA85-D2FBE5FD098D}"/>
    <dgm:cxn modelId="{CBE537F7-11D0-4019-99EE-F81B50893945}" srcId="{3B499B93-9831-47DB-A4C6-A976804965FC}" destId="{F588D5E5-C578-4C94-BD42-F50AD49AAD6C}" srcOrd="1" destOrd="0" parTransId="{C82A9B91-460F-4352-A36E-553E4C40DD63}" sibTransId="{434C40A1-D49D-4950-AE15-B15DFF2B7C0B}"/>
    <dgm:cxn modelId="{06A41A21-F7E5-4F76-8579-93D6F8118DAD}" srcId="{3B499B93-9831-47DB-A4C6-A976804965FC}" destId="{0A34476C-19FD-4D4B-91C4-AA5409D38042}" srcOrd="0" destOrd="0" parTransId="{7A0075D2-09F5-4841-A606-E52EF1DB23BB}" sibTransId="{F454FB76-5E29-4E02-BEF8-37E325579829}"/>
    <dgm:cxn modelId="{C8998206-F8A4-4902-95A9-784618302BC8}" type="presOf" srcId="{EB3783F6-4591-4167-A321-553CCEE60DD6}" destId="{3260B07B-F3A2-4DE7-8379-EE3ED1FF027B}" srcOrd="0" destOrd="0" presId="urn:microsoft.com/office/officeart/2005/8/layout/orgChart1"/>
    <dgm:cxn modelId="{13157AC0-B8E6-4336-9693-3D123A76BD0A}" type="presOf" srcId="{34B018CB-66B0-435E-9CD8-4BD6CE5F7238}" destId="{A962187C-7A61-4F97-96D3-63786E1124A2}" srcOrd="1" destOrd="0" presId="urn:microsoft.com/office/officeart/2005/8/layout/orgChart1"/>
    <dgm:cxn modelId="{1AE8DCCD-257A-42D7-8F42-7B58485BDF46}" type="presOf" srcId="{02AB1835-C214-4A7D-B827-F3847CF2ACC3}" destId="{3033C2FD-DA05-4615-A16C-F3E7AC366DA7}" srcOrd="0" destOrd="0" presId="urn:microsoft.com/office/officeart/2005/8/layout/orgChart1"/>
    <dgm:cxn modelId="{AC705F20-241D-42B0-BDBB-53DBF59F186B}" type="presOf" srcId="{B1A51290-40C3-46AA-984F-366EA432ED6D}" destId="{14F9D211-2591-4F7E-8376-1722BA02EE83}" srcOrd="0" destOrd="0" presId="urn:microsoft.com/office/officeart/2005/8/layout/orgChart1"/>
    <dgm:cxn modelId="{5128D026-2995-4523-A6B3-E5009A32F346}" type="presOf" srcId="{7CD9D56A-90EA-4DBD-9E28-EAD7B4255B90}" destId="{3301CA20-B29E-48D8-B4CB-633DF1AA4A52}" srcOrd="1" destOrd="0" presId="urn:microsoft.com/office/officeart/2005/8/layout/orgChart1"/>
    <dgm:cxn modelId="{FECA8FD7-90AF-4D2D-B938-621EF72A6D63}" srcId="{3B499B93-9831-47DB-A4C6-A976804965FC}" destId="{FDD9D5A6-4746-4447-A609-58939C2BE6C7}" srcOrd="4" destOrd="0" parTransId="{6D527EAD-9661-4606-8874-879E772C1654}" sibTransId="{C43533DC-B2C9-4CC4-B290-7D20CFAE666C}"/>
    <dgm:cxn modelId="{160B5787-E02F-419B-949D-55E0D1EF5195}" type="presOf" srcId="{6816BC7D-906E-4361-B48F-F6BA9C489F42}" destId="{8111226C-81CB-4640-9142-B31DB6DE6A82}" srcOrd="1" destOrd="0" presId="urn:microsoft.com/office/officeart/2005/8/layout/orgChart1"/>
    <dgm:cxn modelId="{CDDF1C10-1888-4709-BF9E-3086FEC20D68}" type="presOf" srcId="{605AC1F8-C0B2-42EF-B786-46B6AE3CA994}" destId="{4963F4A7-FFDD-4A55-8625-442F58707214}" srcOrd="0" destOrd="0" presId="urn:microsoft.com/office/officeart/2005/8/layout/orgChart1"/>
    <dgm:cxn modelId="{371BA951-C825-4C80-97CA-EC10F44C90E1}" type="presOf" srcId="{F588D5E5-C578-4C94-BD42-F50AD49AAD6C}" destId="{DBCE078D-C000-4B0C-864A-03E6A993DF8F}" srcOrd="0" destOrd="0" presId="urn:microsoft.com/office/officeart/2005/8/layout/orgChart1"/>
    <dgm:cxn modelId="{435E181B-288C-4B1F-94A9-2832DBCBF254}" type="presOf" srcId="{FDD9D5A6-4746-4447-A609-58939C2BE6C7}" destId="{124BA316-FC41-429B-897F-BF91EB70B712}" srcOrd="0" destOrd="0" presId="urn:microsoft.com/office/officeart/2005/8/layout/orgChart1"/>
    <dgm:cxn modelId="{335D03AD-927F-4FC5-97C8-0E40BE1738A0}" type="presOf" srcId="{3B499B93-9831-47DB-A4C6-A976804965FC}" destId="{2D84D7AF-85D2-49E3-9437-704347468368}" srcOrd="1" destOrd="0" presId="urn:microsoft.com/office/officeart/2005/8/layout/orgChart1"/>
    <dgm:cxn modelId="{85DF1833-7422-45AF-B637-A64D7977ADC6}" type="presOf" srcId="{7A0075D2-09F5-4841-A606-E52EF1DB23BB}" destId="{CE11470A-2110-4279-B425-E98360B11DE6}" srcOrd="0" destOrd="0" presId="urn:microsoft.com/office/officeart/2005/8/layout/orgChart1"/>
    <dgm:cxn modelId="{9DD2128C-2DE2-49D7-B925-001F228CE8A7}" type="presOf" srcId="{34B018CB-66B0-435E-9CD8-4BD6CE5F7238}" destId="{5469DD42-6513-4BBC-BFC1-FC32F93CB2E4}" srcOrd="0" destOrd="0" presId="urn:microsoft.com/office/officeart/2005/8/layout/orgChart1"/>
    <dgm:cxn modelId="{503190FF-3554-4872-91EA-13820D4A4F02}" type="presParOf" srcId="{0CA11E60-2F1C-4403-9CFA-67EA99C98ACB}" destId="{9FC8ADA0-C377-4FB1-BFC8-5B111F21E6E7}" srcOrd="0" destOrd="0" presId="urn:microsoft.com/office/officeart/2005/8/layout/orgChart1"/>
    <dgm:cxn modelId="{220C5C24-6F48-405D-B650-ADB6AF19BDA8}" type="presParOf" srcId="{9FC8ADA0-C377-4FB1-BFC8-5B111F21E6E7}" destId="{0287B5A6-8E6A-48DA-9F5F-135E7FD5FF4F}" srcOrd="0" destOrd="0" presId="urn:microsoft.com/office/officeart/2005/8/layout/orgChart1"/>
    <dgm:cxn modelId="{27E32657-9F84-4A0D-9880-5E8DD1879EC8}" type="presParOf" srcId="{0287B5A6-8E6A-48DA-9F5F-135E7FD5FF4F}" destId="{530664FB-71E6-49B7-8DE2-F94F84EE9B2B}" srcOrd="0" destOrd="0" presId="urn:microsoft.com/office/officeart/2005/8/layout/orgChart1"/>
    <dgm:cxn modelId="{67A9E093-3B07-49AB-A95E-501CC646BA91}" type="presParOf" srcId="{0287B5A6-8E6A-48DA-9F5F-135E7FD5FF4F}" destId="{2D84D7AF-85D2-49E3-9437-704347468368}" srcOrd="1" destOrd="0" presId="urn:microsoft.com/office/officeart/2005/8/layout/orgChart1"/>
    <dgm:cxn modelId="{FC689F6E-0830-4125-B800-B3846FAB2F9C}" type="presParOf" srcId="{9FC8ADA0-C377-4FB1-BFC8-5B111F21E6E7}" destId="{009B5C93-EB4A-422A-863E-7D8A7A23C6AB}" srcOrd="1" destOrd="0" presId="urn:microsoft.com/office/officeart/2005/8/layout/orgChart1"/>
    <dgm:cxn modelId="{86AD6484-4209-4EE7-961F-98AAA179E8E8}" type="presParOf" srcId="{009B5C93-EB4A-422A-863E-7D8A7A23C6AB}" destId="{15CC78FB-F598-4E39-8F8B-C35BD96C4ECA}" srcOrd="0" destOrd="0" presId="urn:microsoft.com/office/officeart/2005/8/layout/orgChart1"/>
    <dgm:cxn modelId="{5958CC6E-DAE9-48BC-A512-77930C51A048}" type="presParOf" srcId="{009B5C93-EB4A-422A-863E-7D8A7A23C6AB}" destId="{F21A8028-4E1E-433D-B244-22EF7EE98926}" srcOrd="1" destOrd="0" presId="urn:microsoft.com/office/officeart/2005/8/layout/orgChart1"/>
    <dgm:cxn modelId="{1A6CB628-4D20-4A9C-86E7-9A1BA0FE48F7}" type="presParOf" srcId="{F21A8028-4E1E-433D-B244-22EF7EE98926}" destId="{DEE520BA-39EE-478C-BD9A-705E5C5D304C}" srcOrd="0" destOrd="0" presId="urn:microsoft.com/office/officeart/2005/8/layout/orgChart1"/>
    <dgm:cxn modelId="{00FC47DA-322F-4632-BD35-70EC689849A8}" type="presParOf" srcId="{DEE520BA-39EE-478C-BD9A-705E5C5D304C}" destId="{DBCE078D-C000-4B0C-864A-03E6A993DF8F}" srcOrd="0" destOrd="0" presId="urn:microsoft.com/office/officeart/2005/8/layout/orgChart1"/>
    <dgm:cxn modelId="{8D81BE80-28BD-4BEC-AB49-1028BD60ED49}" type="presParOf" srcId="{DEE520BA-39EE-478C-BD9A-705E5C5D304C}" destId="{B7ADAF19-81D1-4EB8-8AFF-C16584163395}" srcOrd="1" destOrd="0" presId="urn:microsoft.com/office/officeart/2005/8/layout/orgChart1"/>
    <dgm:cxn modelId="{4602A9B4-63EA-4B26-9CFB-926833D0788A}" type="presParOf" srcId="{F21A8028-4E1E-433D-B244-22EF7EE98926}" destId="{65561191-46DC-4277-9081-4FA3E539EF86}" srcOrd="1" destOrd="0" presId="urn:microsoft.com/office/officeart/2005/8/layout/orgChart1"/>
    <dgm:cxn modelId="{83B918E4-80A2-4051-909B-CC09B318E45A}" type="presParOf" srcId="{F21A8028-4E1E-433D-B244-22EF7EE98926}" destId="{51FFC91F-88B7-428E-81DD-0B7AA9790721}" srcOrd="2" destOrd="0" presId="urn:microsoft.com/office/officeart/2005/8/layout/orgChart1"/>
    <dgm:cxn modelId="{013960CF-D0D1-43BA-91EB-DED69AB2E93D}" type="presParOf" srcId="{009B5C93-EB4A-422A-863E-7D8A7A23C6AB}" destId="{3033C2FD-DA05-4615-A16C-F3E7AC366DA7}" srcOrd="2" destOrd="0" presId="urn:microsoft.com/office/officeart/2005/8/layout/orgChart1"/>
    <dgm:cxn modelId="{511113E4-63AC-4E85-B2E8-68C1706E0C27}" type="presParOf" srcId="{009B5C93-EB4A-422A-863E-7D8A7A23C6AB}" destId="{A3FDBF69-AE37-40CB-8324-33DF125047C2}" srcOrd="3" destOrd="0" presId="urn:microsoft.com/office/officeart/2005/8/layout/orgChart1"/>
    <dgm:cxn modelId="{665052E3-F18D-40FD-B1F6-EE38271B3DF7}" type="presParOf" srcId="{A3FDBF69-AE37-40CB-8324-33DF125047C2}" destId="{4876ACFF-A4BF-4834-B1DC-D131E1DD382D}" srcOrd="0" destOrd="0" presId="urn:microsoft.com/office/officeart/2005/8/layout/orgChart1"/>
    <dgm:cxn modelId="{17B21163-7317-4652-A2A1-B4A308CE0BE7}" type="presParOf" srcId="{4876ACFF-A4BF-4834-B1DC-D131E1DD382D}" destId="{4963F4A7-FFDD-4A55-8625-442F58707214}" srcOrd="0" destOrd="0" presId="urn:microsoft.com/office/officeart/2005/8/layout/orgChart1"/>
    <dgm:cxn modelId="{6C53D6B1-F586-4861-BBF8-33F78E9D0180}" type="presParOf" srcId="{4876ACFF-A4BF-4834-B1DC-D131E1DD382D}" destId="{013C9B70-3BEE-4E04-9207-139780DD8ED3}" srcOrd="1" destOrd="0" presId="urn:microsoft.com/office/officeart/2005/8/layout/orgChart1"/>
    <dgm:cxn modelId="{F34C337A-2C0C-4CB6-9A67-D28E7E4F41EC}" type="presParOf" srcId="{A3FDBF69-AE37-40CB-8324-33DF125047C2}" destId="{26333F8E-0337-455B-B2D9-EF2E209CC8FE}" srcOrd="1" destOrd="0" presId="urn:microsoft.com/office/officeart/2005/8/layout/orgChart1"/>
    <dgm:cxn modelId="{76434C50-86F5-4BF5-915D-E6CD04AA1F73}" type="presParOf" srcId="{A3FDBF69-AE37-40CB-8324-33DF125047C2}" destId="{7392D13D-0834-4BC0-852D-33E40EEA106F}" srcOrd="2" destOrd="0" presId="urn:microsoft.com/office/officeart/2005/8/layout/orgChart1"/>
    <dgm:cxn modelId="{C72100E0-6D37-4812-B042-5CFC828BCD50}" type="presParOf" srcId="{009B5C93-EB4A-422A-863E-7D8A7A23C6AB}" destId="{E08C5533-0215-4661-BC6D-71A56D0B2A45}" srcOrd="4" destOrd="0" presId="urn:microsoft.com/office/officeart/2005/8/layout/orgChart1"/>
    <dgm:cxn modelId="{5120C5FC-761F-4DB0-A294-49D6C4B9BD96}" type="presParOf" srcId="{009B5C93-EB4A-422A-863E-7D8A7A23C6AB}" destId="{2C2E7282-8790-494F-BBC8-A59A4173A0EE}" srcOrd="5" destOrd="0" presId="urn:microsoft.com/office/officeart/2005/8/layout/orgChart1"/>
    <dgm:cxn modelId="{9EA2DC7F-6086-41F3-92DC-7DC6BBD05DB6}" type="presParOf" srcId="{2C2E7282-8790-494F-BBC8-A59A4173A0EE}" destId="{F2ED8427-58FD-4906-B01C-20756D2D7670}" srcOrd="0" destOrd="0" presId="urn:microsoft.com/office/officeart/2005/8/layout/orgChart1"/>
    <dgm:cxn modelId="{5411027B-01AC-46C3-897A-096AC41BAF46}" type="presParOf" srcId="{F2ED8427-58FD-4906-B01C-20756D2D7670}" destId="{DFF746B0-B349-4164-AFA6-DB9D1EC6813C}" srcOrd="0" destOrd="0" presId="urn:microsoft.com/office/officeart/2005/8/layout/orgChart1"/>
    <dgm:cxn modelId="{6E56005C-CE34-4E10-96C9-D9FF7159A0DB}" type="presParOf" srcId="{F2ED8427-58FD-4906-B01C-20756D2D7670}" destId="{3301CA20-B29E-48D8-B4CB-633DF1AA4A52}" srcOrd="1" destOrd="0" presId="urn:microsoft.com/office/officeart/2005/8/layout/orgChart1"/>
    <dgm:cxn modelId="{27F151B6-8B5F-49AA-A97B-595181E98BEF}" type="presParOf" srcId="{2C2E7282-8790-494F-BBC8-A59A4173A0EE}" destId="{EBD502C7-9E45-4D62-BE63-1F93D72619BF}" srcOrd="1" destOrd="0" presId="urn:microsoft.com/office/officeart/2005/8/layout/orgChart1"/>
    <dgm:cxn modelId="{58497F34-3DC0-4F27-A325-5AE8683433E6}" type="presParOf" srcId="{2C2E7282-8790-494F-BBC8-A59A4173A0EE}" destId="{66486C30-4366-4659-A3FC-8D3FF93E548D}" srcOrd="2" destOrd="0" presId="urn:microsoft.com/office/officeart/2005/8/layout/orgChart1"/>
    <dgm:cxn modelId="{4938B212-200C-47C7-B646-29CD719D8FF3}" type="presParOf" srcId="{9FC8ADA0-C377-4FB1-BFC8-5B111F21E6E7}" destId="{F5FEB6A2-F6F4-4655-852B-45B5E310A3CD}" srcOrd="2" destOrd="0" presId="urn:microsoft.com/office/officeart/2005/8/layout/orgChart1"/>
    <dgm:cxn modelId="{F09D1E9C-F421-40E3-A78F-7AA69C56A10C}" type="presParOf" srcId="{F5FEB6A2-F6F4-4655-852B-45B5E310A3CD}" destId="{CE11470A-2110-4279-B425-E98360B11DE6}" srcOrd="0" destOrd="0" presId="urn:microsoft.com/office/officeart/2005/8/layout/orgChart1"/>
    <dgm:cxn modelId="{61B19B72-F3D7-41CA-BDD8-1AF7D16C2454}" type="presParOf" srcId="{F5FEB6A2-F6F4-4655-852B-45B5E310A3CD}" destId="{FF483DE0-75C2-4B42-A362-4B3C688D62FB}" srcOrd="1" destOrd="0" presId="urn:microsoft.com/office/officeart/2005/8/layout/orgChart1"/>
    <dgm:cxn modelId="{017AEE57-B944-43FB-A3C7-632B41F07250}" type="presParOf" srcId="{FF483DE0-75C2-4B42-A362-4B3C688D62FB}" destId="{69559DAD-6DCA-4759-B4C7-2872620AA6D7}" srcOrd="0" destOrd="0" presId="urn:microsoft.com/office/officeart/2005/8/layout/orgChart1"/>
    <dgm:cxn modelId="{07113EF8-21FA-4373-9D74-0A51BC03126F}" type="presParOf" srcId="{69559DAD-6DCA-4759-B4C7-2872620AA6D7}" destId="{8B41F01C-5CC7-4E73-8579-5CF640B20731}" srcOrd="0" destOrd="0" presId="urn:microsoft.com/office/officeart/2005/8/layout/orgChart1"/>
    <dgm:cxn modelId="{A0928AEB-39B3-44D7-8D05-3A97D6C28B0A}" type="presParOf" srcId="{69559DAD-6DCA-4759-B4C7-2872620AA6D7}" destId="{1427B781-0CD2-494D-80CA-32D0B32756E9}" srcOrd="1" destOrd="0" presId="urn:microsoft.com/office/officeart/2005/8/layout/orgChart1"/>
    <dgm:cxn modelId="{3A846E52-8408-4608-8347-497572639D19}" type="presParOf" srcId="{FF483DE0-75C2-4B42-A362-4B3C688D62FB}" destId="{A9C35C3D-7B30-4959-A38C-79E2CE3EE0D0}" srcOrd="1" destOrd="0" presId="urn:microsoft.com/office/officeart/2005/8/layout/orgChart1"/>
    <dgm:cxn modelId="{92A36EB0-2A2D-414B-8B46-7BE9340FC86F}" type="presParOf" srcId="{FF483DE0-75C2-4B42-A362-4B3C688D62FB}" destId="{A98F3D15-63B0-45B2-B3BD-F47F65A3C165}" srcOrd="2" destOrd="0" presId="urn:microsoft.com/office/officeart/2005/8/layout/orgChart1"/>
    <dgm:cxn modelId="{EF3547FF-55AC-4FE8-9D98-8FDD53CEE9FD}" type="presParOf" srcId="{F5FEB6A2-F6F4-4655-852B-45B5E310A3CD}" destId="{E87C91B7-B7E3-477E-B621-29874EBBA309}" srcOrd="2" destOrd="0" presId="urn:microsoft.com/office/officeart/2005/8/layout/orgChart1"/>
    <dgm:cxn modelId="{47541C53-6AB8-4F0F-A33B-A17B648D908E}" type="presParOf" srcId="{F5FEB6A2-F6F4-4655-852B-45B5E310A3CD}" destId="{0FE36F6A-225E-46CF-97CB-EF1B4E8F5971}" srcOrd="3" destOrd="0" presId="urn:microsoft.com/office/officeart/2005/8/layout/orgChart1"/>
    <dgm:cxn modelId="{22A79FF9-FADF-4AB3-95A2-5E5546AD76BA}" type="presParOf" srcId="{0FE36F6A-225E-46CF-97CB-EF1B4E8F5971}" destId="{A9645090-C6BF-435A-9A29-1DC72D4458DD}" srcOrd="0" destOrd="0" presId="urn:microsoft.com/office/officeart/2005/8/layout/orgChart1"/>
    <dgm:cxn modelId="{CB285D38-F136-45EC-9F95-8DDADADDFB9A}" type="presParOf" srcId="{A9645090-C6BF-435A-9A29-1DC72D4458DD}" destId="{124BA316-FC41-429B-897F-BF91EB70B712}" srcOrd="0" destOrd="0" presId="urn:microsoft.com/office/officeart/2005/8/layout/orgChart1"/>
    <dgm:cxn modelId="{B196BF64-52A8-4582-9B86-D5B430486D0C}" type="presParOf" srcId="{A9645090-C6BF-435A-9A29-1DC72D4458DD}" destId="{B819239F-120A-4271-8339-9C39C815E911}" srcOrd="1" destOrd="0" presId="urn:microsoft.com/office/officeart/2005/8/layout/orgChart1"/>
    <dgm:cxn modelId="{69D802B8-C23F-4B9B-BC82-E0EBFAAB3990}" type="presParOf" srcId="{0FE36F6A-225E-46CF-97CB-EF1B4E8F5971}" destId="{C65236D6-EF50-4200-A212-2F27C1FDA00B}" srcOrd="1" destOrd="0" presId="urn:microsoft.com/office/officeart/2005/8/layout/orgChart1"/>
    <dgm:cxn modelId="{6A258949-97D2-42A8-AD81-BD7C09E58C81}" type="presParOf" srcId="{0FE36F6A-225E-46CF-97CB-EF1B4E8F5971}" destId="{CA7441EE-76EC-47C6-9EF0-B7887FF506C9}" srcOrd="2" destOrd="0" presId="urn:microsoft.com/office/officeart/2005/8/layout/orgChart1"/>
    <dgm:cxn modelId="{F73C433D-4B6F-4BBE-94FF-28995851F7E2}" type="presParOf" srcId="{F5FEB6A2-F6F4-4655-852B-45B5E310A3CD}" destId="{CA3F9490-67C8-4712-88DF-55F3D4A2D91E}" srcOrd="4" destOrd="0" presId="urn:microsoft.com/office/officeart/2005/8/layout/orgChart1"/>
    <dgm:cxn modelId="{DF72A74E-112D-4988-B540-44B2FBC46D3F}" type="presParOf" srcId="{F5FEB6A2-F6F4-4655-852B-45B5E310A3CD}" destId="{887B29FA-2589-4E25-9457-51948B393F89}" srcOrd="5" destOrd="0" presId="urn:microsoft.com/office/officeart/2005/8/layout/orgChart1"/>
    <dgm:cxn modelId="{D32721E9-843C-4D0C-B259-1A5CA67524CD}" type="presParOf" srcId="{887B29FA-2589-4E25-9457-51948B393F89}" destId="{536E909A-8B3A-4EE6-8D6D-AC14D75B6168}" srcOrd="0" destOrd="0" presId="urn:microsoft.com/office/officeart/2005/8/layout/orgChart1"/>
    <dgm:cxn modelId="{EA82148D-B611-4586-9FCE-3807E5150187}" type="presParOf" srcId="{536E909A-8B3A-4EE6-8D6D-AC14D75B6168}" destId="{14F9D211-2591-4F7E-8376-1722BA02EE83}" srcOrd="0" destOrd="0" presId="urn:microsoft.com/office/officeart/2005/8/layout/orgChart1"/>
    <dgm:cxn modelId="{8D843683-5F72-484C-B69E-FDD938EEEB5C}" type="presParOf" srcId="{536E909A-8B3A-4EE6-8D6D-AC14D75B6168}" destId="{A72DF7C3-00D8-443B-8A8A-253231E376EA}" srcOrd="1" destOrd="0" presId="urn:microsoft.com/office/officeart/2005/8/layout/orgChart1"/>
    <dgm:cxn modelId="{36871BF9-AA80-4A39-8DB7-DDF4460B1790}" type="presParOf" srcId="{887B29FA-2589-4E25-9457-51948B393F89}" destId="{AAAAC823-12C1-4931-8712-727BD7A8BE7F}" srcOrd="1" destOrd="0" presId="urn:microsoft.com/office/officeart/2005/8/layout/orgChart1"/>
    <dgm:cxn modelId="{3E5A393E-8F24-4CB0-9F08-2705B9B293F2}" type="presParOf" srcId="{887B29FA-2589-4E25-9457-51948B393F89}" destId="{0DBFBC74-61EB-4B5E-93C1-9281A2F60338}" srcOrd="2" destOrd="0" presId="urn:microsoft.com/office/officeart/2005/8/layout/orgChart1"/>
    <dgm:cxn modelId="{9BA1A6A3-0B08-4DE7-8456-C0659CE33692}" type="presParOf" srcId="{F5FEB6A2-F6F4-4655-852B-45B5E310A3CD}" destId="{3260B07B-F3A2-4DE7-8379-EE3ED1FF027B}" srcOrd="6" destOrd="0" presId="urn:microsoft.com/office/officeart/2005/8/layout/orgChart1"/>
    <dgm:cxn modelId="{12C802FA-6BA6-41AE-860E-559388A7FEF9}" type="presParOf" srcId="{F5FEB6A2-F6F4-4655-852B-45B5E310A3CD}" destId="{4EF9681A-60B9-45BE-97C1-8917FDA0CD69}" srcOrd="7" destOrd="0" presId="urn:microsoft.com/office/officeart/2005/8/layout/orgChart1"/>
    <dgm:cxn modelId="{5A4C453C-2DB8-45D1-8663-969E5B1D41CF}" type="presParOf" srcId="{4EF9681A-60B9-45BE-97C1-8917FDA0CD69}" destId="{0F259ADF-25BD-4DB5-9A88-4DCCC1084E0C}" srcOrd="0" destOrd="0" presId="urn:microsoft.com/office/officeart/2005/8/layout/orgChart1"/>
    <dgm:cxn modelId="{1605452E-B62F-401B-987B-F05BF8079060}" type="presParOf" srcId="{0F259ADF-25BD-4DB5-9A88-4DCCC1084E0C}" destId="{BC2843B7-82CE-4D41-AB3D-323A45DA6B6D}" srcOrd="0" destOrd="0" presId="urn:microsoft.com/office/officeart/2005/8/layout/orgChart1"/>
    <dgm:cxn modelId="{1D1116D5-D455-4113-84F5-9625E10BB503}" type="presParOf" srcId="{0F259ADF-25BD-4DB5-9A88-4DCCC1084E0C}" destId="{8111226C-81CB-4640-9142-B31DB6DE6A82}" srcOrd="1" destOrd="0" presId="urn:microsoft.com/office/officeart/2005/8/layout/orgChart1"/>
    <dgm:cxn modelId="{34EE9617-C7E0-40CC-BC43-2B055699DB23}" type="presParOf" srcId="{4EF9681A-60B9-45BE-97C1-8917FDA0CD69}" destId="{3D5175B8-E849-42B6-9AC5-C38EE5011C92}" srcOrd="1" destOrd="0" presId="urn:microsoft.com/office/officeart/2005/8/layout/orgChart1"/>
    <dgm:cxn modelId="{ECF5BF4A-00A0-4E97-AD9B-E61A77035E0B}" type="presParOf" srcId="{4EF9681A-60B9-45BE-97C1-8917FDA0CD69}" destId="{30A4DAC1-5474-4C2D-99C0-6940F070D3D0}" srcOrd="2" destOrd="0" presId="urn:microsoft.com/office/officeart/2005/8/layout/orgChart1"/>
    <dgm:cxn modelId="{37BC6731-9171-4F2C-BD55-17AA245F76AD}" type="presParOf" srcId="{F5FEB6A2-F6F4-4655-852B-45B5E310A3CD}" destId="{4D7BC8B0-BF4E-4824-B76C-7D68EB372549}" srcOrd="8" destOrd="0" presId="urn:microsoft.com/office/officeart/2005/8/layout/orgChart1"/>
    <dgm:cxn modelId="{466A18D6-1B3D-479B-A050-E6525B72A071}" type="presParOf" srcId="{F5FEB6A2-F6F4-4655-852B-45B5E310A3CD}" destId="{8FE628CC-E876-4D4B-B511-AA9F8411C7CE}" srcOrd="9" destOrd="0" presId="urn:microsoft.com/office/officeart/2005/8/layout/orgChart1"/>
    <dgm:cxn modelId="{14F86799-9238-4593-A4C1-868C37E4771B}" type="presParOf" srcId="{8FE628CC-E876-4D4B-B511-AA9F8411C7CE}" destId="{586F329A-9F1D-41EC-8ADC-932B7A4FFDDC}" srcOrd="0" destOrd="0" presId="urn:microsoft.com/office/officeart/2005/8/layout/orgChart1"/>
    <dgm:cxn modelId="{E36E13F2-C42A-4E93-BE7C-5A89E78A271B}" type="presParOf" srcId="{586F329A-9F1D-41EC-8ADC-932B7A4FFDDC}" destId="{5469DD42-6513-4BBC-BFC1-FC32F93CB2E4}" srcOrd="0" destOrd="0" presId="urn:microsoft.com/office/officeart/2005/8/layout/orgChart1"/>
    <dgm:cxn modelId="{107C056D-9D47-4D89-8527-78959CCAF22D}" type="presParOf" srcId="{586F329A-9F1D-41EC-8ADC-932B7A4FFDDC}" destId="{A962187C-7A61-4F97-96D3-63786E1124A2}" srcOrd="1" destOrd="0" presId="urn:microsoft.com/office/officeart/2005/8/layout/orgChart1"/>
    <dgm:cxn modelId="{0AFA34B5-50D4-4222-B927-A882F2CED15D}" type="presParOf" srcId="{8FE628CC-E876-4D4B-B511-AA9F8411C7CE}" destId="{ACA3D9DE-A0B9-441F-B1C7-2C0C06928EB6}" srcOrd="1" destOrd="0" presId="urn:microsoft.com/office/officeart/2005/8/layout/orgChart1"/>
    <dgm:cxn modelId="{8DB81550-F5B8-4125-BC6A-D57D18F596C4}" type="presParOf" srcId="{8FE628CC-E876-4D4B-B511-AA9F8411C7CE}" destId="{6A97F11B-D20B-4521-AE90-E1F9FE6E39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DC067-C9BA-47E3-8BAF-F21D26343581}" type="doc">
      <dgm:prSet loTypeId="urn:microsoft.com/office/officeart/2005/8/layout/process1" loCatId="process" qsTypeId="urn:microsoft.com/office/officeart/2005/8/quickstyle/3d4" qsCatId="3D" csTypeId="urn:microsoft.com/office/officeart/2005/8/colors/accent1_2" csCatId="accent1" phldr="1"/>
      <dgm:spPr/>
    </dgm:pt>
    <dgm:pt modelId="{AEF4DD4A-3720-4F50-BE97-C01BA25FF7B8}">
      <dgm:prSet phldrT="[Текст]"/>
      <dgm:spPr>
        <a:solidFill>
          <a:srgbClr val="92D050"/>
        </a:solidFill>
      </dgm:spPr>
      <dgm:t>
        <a:bodyPr/>
        <a:lstStyle/>
        <a:p>
          <a:r>
            <a:rPr lang="ru-RU" b="1" dirty="0" smtClean="0"/>
            <a:t>По 005 бюджетной программе на 2020 год планируются работы</a:t>
          </a:r>
          <a:endParaRPr lang="ru-RU" dirty="0"/>
        </a:p>
      </dgm:t>
    </dgm:pt>
    <dgm:pt modelId="{08829FFF-0B2C-4A48-87F3-468D9B6F8AE4}" type="parTrans" cxnId="{ECD622A4-E7B3-4C0D-AD6E-F28F88C9FCDF}">
      <dgm:prSet/>
      <dgm:spPr/>
      <dgm:t>
        <a:bodyPr/>
        <a:lstStyle/>
        <a:p>
          <a:endParaRPr lang="ru-RU"/>
        </a:p>
      </dgm:t>
    </dgm:pt>
    <dgm:pt modelId="{1F5013A0-1C32-4FE1-AA53-54AC70F35412}" type="sibTrans" cxnId="{ECD622A4-E7B3-4C0D-AD6E-F28F88C9FCDF}">
      <dgm:prSet/>
      <dgm:spPr>
        <a:solidFill>
          <a:schemeClr val="accent5"/>
        </a:solidFill>
      </dgm:spPr>
      <dgm:t>
        <a:bodyPr/>
        <a:lstStyle/>
        <a:p>
          <a:endParaRPr lang="ru-RU"/>
        </a:p>
      </dgm:t>
    </dgm:pt>
    <dgm:pt modelId="{80D814F9-C798-4EA7-96C4-2C2CBD14DF14}">
      <dgm:prSet phldrT="[Текст]" custT="1"/>
      <dgm:spPr>
        <a:solidFill>
          <a:srgbClr val="FFFF00"/>
        </a:solidFill>
        <a:effectLst>
          <a:glow rad="127000">
            <a:srgbClr val="FFFF00">
              <a:alpha val="29000"/>
            </a:srgbClr>
          </a:glow>
        </a:effectLst>
      </dgm:spPr>
      <dgm:t>
        <a:bodyPr/>
        <a:lstStyle/>
        <a:p>
          <a:pPr algn="just"/>
          <a:endParaRPr lang="ru-RU" sz="1000" dirty="0" smtClean="0">
            <a:solidFill>
              <a:srgbClr val="FF0000"/>
            </a:solidFill>
            <a:latin typeface="Times New Roman" panose="02020603050405020304" pitchFamily="18" charset="0"/>
            <a:cs typeface="Times New Roman" panose="02020603050405020304" pitchFamily="18" charset="0"/>
          </a:endParaRPr>
        </a:p>
        <a:p>
          <a:pPr algn="just"/>
          <a:r>
            <a:rPr lang="ru-RU" sz="1000" dirty="0" smtClean="0">
              <a:solidFill>
                <a:srgbClr val="FF0000"/>
              </a:solidFill>
              <a:latin typeface="Times New Roman" panose="02020603050405020304" pitchFamily="18" charset="0"/>
              <a:cs typeface="Times New Roman" panose="02020603050405020304" pitchFamily="18" charset="0"/>
            </a:rPr>
            <a:t>	</a:t>
          </a:r>
          <a:r>
            <a:rPr lang="ru-RU" sz="1000" dirty="0" smtClean="0">
              <a:solidFill>
                <a:srgbClr val="FF0000"/>
              </a:solidFill>
            </a:rPr>
            <a:t>Общая площадь государственного лесного фонда </a:t>
          </a:r>
          <a:r>
            <a:rPr lang="ru-RU" sz="1000" dirty="0" err="1" smtClean="0">
              <a:solidFill>
                <a:srgbClr val="FF0000"/>
              </a:solidFill>
            </a:rPr>
            <a:t>Алматинской</a:t>
          </a:r>
          <a:r>
            <a:rPr lang="ru-RU" sz="1000" dirty="0" smtClean="0">
              <a:solidFill>
                <a:srgbClr val="FF0000"/>
              </a:solidFill>
            </a:rPr>
            <a:t> области 3,7 млн. га, в том числе покрытые лесом угодья 1,</a:t>
          </a:r>
          <a:r>
            <a:rPr lang="kk-KZ" sz="1000" dirty="0" smtClean="0">
              <a:solidFill>
                <a:srgbClr val="FF0000"/>
              </a:solidFill>
            </a:rPr>
            <a:t>6</a:t>
          </a:r>
          <a:r>
            <a:rPr lang="ru-RU" sz="1000" dirty="0" smtClean="0">
              <a:solidFill>
                <a:srgbClr val="FF0000"/>
              </a:solidFill>
            </a:rPr>
            <a:t> млн. га. </a:t>
          </a:r>
        </a:p>
        <a:p>
          <a:pPr algn="just"/>
          <a:r>
            <a:rPr lang="ru-RU" sz="1000" dirty="0" smtClean="0">
              <a:solidFill>
                <a:srgbClr val="FF0000"/>
              </a:solidFill>
            </a:rPr>
            <a:t>	Охрану, защиту, лесопользование, воспроизводство и лесоразведение государственного лесного фонда осуществляют 1029 специалистов 14 коммунальных государственных учреждений лесного хозяйства. </a:t>
          </a:r>
        </a:p>
        <a:p>
          <a:pPr algn="just"/>
          <a:r>
            <a:rPr lang="kk-KZ" sz="1000" dirty="0" smtClean="0">
              <a:solidFill>
                <a:srgbClr val="FF0000"/>
              </a:solidFill>
            </a:rPr>
            <a:t>	Всего в 2020 году в весенний и осенний периоды запланировано заложить 494,4 га лесных культур, в том числе: 167,5 га посадкой, 326,9 га посевом. (ель, абрикос, яблоня, лох, береза, вяз, саксаул черный). </a:t>
          </a:r>
        </a:p>
        <a:p>
          <a:pPr algn="just"/>
          <a:r>
            <a:rPr lang="kk-KZ" sz="1000" dirty="0" smtClean="0">
              <a:solidFill>
                <a:srgbClr val="FF0000"/>
              </a:solidFill>
            </a:rPr>
            <a:t>	Дополнение лесных культур запланировано провести на площади 162,5 га. Работы по уходу за лесными культурами будут проведены на площади 1829,0 га.</a:t>
          </a:r>
          <a:endParaRPr lang="ru-RU" sz="1000" dirty="0" smtClean="0">
            <a:solidFill>
              <a:srgbClr val="FF0000"/>
            </a:solidFill>
          </a:endParaRPr>
        </a:p>
        <a:p>
          <a:pPr algn="just"/>
          <a:r>
            <a:rPr lang="kk-KZ" sz="1000" dirty="0" smtClean="0">
              <a:solidFill>
                <a:srgbClr val="FF0000"/>
              </a:solidFill>
            </a:rPr>
            <a:t>	В лесных питомниках запланировано весной и осенью посев семян древесных пород на площади 3,0 га. Будут заложены школки на площади 9,2 га, где будет высажены сеянцы можжевельника, пихты, ели Шренка, ели голубой, сосны Крымской, сосны обыкновенной, туи восточной, тополя, березы, ясеня, дуба, ивы, бирючины, катальпы, сирени, ореха грецкого и яблони Сиверса. </a:t>
          </a:r>
          <a:endParaRPr lang="ru-RU" sz="1000" dirty="0" smtClean="0">
            <a:solidFill>
              <a:srgbClr val="FF0000"/>
            </a:solidFill>
          </a:endParaRPr>
        </a:p>
        <a:p>
          <a:pPr algn="just"/>
          <a:r>
            <a:rPr lang="kk-KZ" sz="1000" dirty="0" smtClean="0">
              <a:solidFill>
                <a:schemeClr val="bg1"/>
              </a:solidFill>
            </a:rPr>
            <a:t>	</a:t>
          </a:r>
          <a:r>
            <a:rPr lang="kk-KZ" sz="1000" dirty="0" smtClean="0">
              <a:solidFill>
                <a:srgbClr val="FF0000"/>
              </a:solidFill>
            </a:rPr>
            <a:t>В целях противопожарной пропаганды и профилактики возникновения лесных пожаров коммунальными учреждениями лесного хозяйства на 2020 год запланировано устройство новых минерализованных противопожарных полос на 69 км, уход за существующими минерализованными полосами  запланировано -2179 км. В агитационных целях запланированно изготовление  аншлагов – 462 шт, панно – 151 шт, билбордов - 183 шт. Физическим, юридическим лицам и субъектам фермерским хозяйствам, земли которых граничат с территорией гослесфонда будут проводиться семинары и лекций на противопожарную тематику с выдачей им предупреждений и обязательств и листовок.  В печатных изданиях планируется опубликование статей на природоохранную и противопожарную тематику. Кроме того через областной телеканал «Жетісу» ежедневно будет транслироваться видео ролики на тему  профилактика и тушение лесных пожаров, незаконная порубка леса и охрана животного мира от браконъерства.</a:t>
          </a:r>
          <a:endParaRPr lang="ru-RU" sz="1000" dirty="0" smtClean="0">
            <a:solidFill>
              <a:srgbClr val="FF0000"/>
            </a:solidFill>
          </a:endParaRPr>
        </a:p>
        <a:p>
          <a:pPr algn="just"/>
          <a:r>
            <a:rPr lang="kk-KZ" sz="1000" dirty="0" smtClean="0">
              <a:solidFill>
                <a:srgbClr val="FF0000"/>
              </a:solidFill>
            </a:rPr>
            <a:t>	На территории государственного лесного </a:t>
          </a:r>
          <a:r>
            <a:rPr lang="kk-KZ" sz="1000" smtClean="0">
              <a:solidFill>
                <a:srgbClr val="FF0000"/>
              </a:solidFill>
            </a:rPr>
            <a:t>фонда будет </a:t>
          </a:r>
          <a:r>
            <a:rPr lang="kk-KZ" sz="1000" dirty="0" smtClean="0">
              <a:solidFill>
                <a:srgbClr val="FF0000"/>
              </a:solidFill>
            </a:rPr>
            <a:t>проводиться авиационная и наземная химическая </a:t>
          </a:r>
          <a:r>
            <a:rPr lang="kk-KZ" sz="1000" smtClean="0">
              <a:solidFill>
                <a:srgbClr val="FF0000"/>
              </a:solidFill>
            </a:rPr>
            <a:t>обработка против вредителей </a:t>
          </a:r>
          <a:r>
            <a:rPr lang="kk-KZ" sz="1000" dirty="0" smtClean="0">
              <a:solidFill>
                <a:srgbClr val="FF0000"/>
              </a:solidFill>
            </a:rPr>
            <a:t>и болезней леса на площади 1913,7 га. </a:t>
          </a:r>
        </a:p>
        <a:p>
          <a:pPr algn="just"/>
          <a:endParaRPr lang="ru-RU" sz="1000" dirty="0">
            <a:solidFill>
              <a:schemeClr val="bg1"/>
            </a:solidFill>
            <a:latin typeface="Times New Roman" panose="02020603050405020304" pitchFamily="18" charset="0"/>
            <a:cs typeface="Times New Roman" panose="02020603050405020304" pitchFamily="18" charset="0"/>
          </a:endParaRPr>
        </a:p>
      </dgm:t>
    </dgm:pt>
    <dgm:pt modelId="{5E553EEF-9398-4D9C-809F-6273BBDB1AF2}" type="parTrans" cxnId="{C693AD27-1105-4382-A176-B13554C7E795}">
      <dgm:prSet/>
      <dgm:spPr/>
      <dgm:t>
        <a:bodyPr/>
        <a:lstStyle/>
        <a:p>
          <a:endParaRPr lang="ru-RU"/>
        </a:p>
      </dgm:t>
    </dgm:pt>
    <dgm:pt modelId="{F3C8A35E-F1AB-4BF1-B966-08EB619DF568}" type="sibTrans" cxnId="{C693AD27-1105-4382-A176-B13554C7E795}">
      <dgm:prSet/>
      <dgm:spPr/>
      <dgm:t>
        <a:bodyPr/>
        <a:lstStyle/>
        <a:p>
          <a:endParaRPr lang="ru-RU"/>
        </a:p>
      </dgm:t>
    </dgm:pt>
    <dgm:pt modelId="{F8EC6AB2-6EF3-4F46-825C-EB90A87D47DF}" type="pres">
      <dgm:prSet presAssocID="{FACDC067-C9BA-47E3-8BAF-F21D26343581}" presName="Name0" presStyleCnt="0">
        <dgm:presLayoutVars>
          <dgm:dir/>
          <dgm:resizeHandles val="exact"/>
        </dgm:presLayoutVars>
      </dgm:prSet>
      <dgm:spPr/>
    </dgm:pt>
    <dgm:pt modelId="{4C630F34-8373-47F9-9094-ED7B87D7D20E}" type="pres">
      <dgm:prSet presAssocID="{AEF4DD4A-3720-4F50-BE97-C01BA25FF7B8}" presName="node" presStyleLbl="node1" presStyleIdx="0" presStyleCnt="2" custScaleX="84695">
        <dgm:presLayoutVars>
          <dgm:bulletEnabled val="1"/>
        </dgm:presLayoutVars>
      </dgm:prSet>
      <dgm:spPr>
        <a:prstGeom prst="hexagon">
          <a:avLst/>
        </a:prstGeom>
      </dgm:spPr>
      <dgm:t>
        <a:bodyPr/>
        <a:lstStyle/>
        <a:p>
          <a:endParaRPr lang="ru-RU"/>
        </a:p>
      </dgm:t>
    </dgm:pt>
    <dgm:pt modelId="{BBBADB76-3BF4-42DA-BA1D-501AE0F45AAE}" type="pres">
      <dgm:prSet presAssocID="{1F5013A0-1C32-4FE1-AA53-54AC70F35412}" presName="sibTrans" presStyleLbl="sibTrans2D1" presStyleIdx="0" presStyleCnt="1"/>
      <dgm:spPr/>
      <dgm:t>
        <a:bodyPr/>
        <a:lstStyle/>
        <a:p>
          <a:endParaRPr lang="ru-RU"/>
        </a:p>
      </dgm:t>
    </dgm:pt>
    <dgm:pt modelId="{D82228FD-7141-4D3C-A95F-AE70BEAB9AAE}" type="pres">
      <dgm:prSet presAssocID="{1F5013A0-1C32-4FE1-AA53-54AC70F35412}" presName="connectorText" presStyleLbl="sibTrans2D1" presStyleIdx="0" presStyleCnt="1"/>
      <dgm:spPr/>
      <dgm:t>
        <a:bodyPr/>
        <a:lstStyle/>
        <a:p>
          <a:endParaRPr lang="ru-RU"/>
        </a:p>
      </dgm:t>
    </dgm:pt>
    <dgm:pt modelId="{7A607355-DDBD-438C-9CEE-B38446DA2F5B}" type="pres">
      <dgm:prSet presAssocID="{80D814F9-C798-4EA7-96C4-2C2CBD14DF14}" presName="node" presStyleLbl="node1" presStyleIdx="1" presStyleCnt="2" custScaleX="362598">
        <dgm:presLayoutVars>
          <dgm:bulletEnabled val="1"/>
        </dgm:presLayoutVars>
      </dgm:prSet>
      <dgm:spPr>
        <a:prstGeom prst="round2DiagRect">
          <a:avLst/>
        </a:prstGeom>
      </dgm:spPr>
      <dgm:t>
        <a:bodyPr/>
        <a:lstStyle/>
        <a:p>
          <a:endParaRPr lang="ru-RU"/>
        </a:p>
      </dgm:t>
    </dgm:pt>
  </dgm:ptLst>
  <dgm:cxnLst>
    <dgm:cxn modelId="{5F2200D0-E6AC-4811-90C0-E00F916C773E}" type="presOf" srcId="{1F5013A0-1C32-4FE1-AA53-54AC70F35412}" destId="{D82228FD-7141-4D3C-A95F-AE70BEAB9AAE}" srcOrd="1" destOrd="0" presId="urn:microsoft.com/office/officeart/2005/8/layout/process1"/>
    <dgm:cxn modelId="{E9006148-42CD-4AB3-A2EF-3ABE398C9177}" type="presOf" srcId="{FACDC067-C9BA-47E3-8BAF-F21D26343581}" destId="{F8EC6AB2-6EF3-4F46-825C-EB90A87D47DF}" srcOrd="0" destOrd="0" presId="urn:microsoft.com/office/officeart/2005/8/layout/process1"/>
    <dgm:cxn modelId="{FD86C508-D2A8-4E1C-B2EC-3E5CD0981AC6}" type="presOf" srcId="{AEF4DD4A-3720-4F50-BE97-C01BA25FF7B8}" destId="{4C630F34-8373-47F9-9094-ED7B87D7D20E}" srcOrd="0" destOrd="0" presId="urn:microsoft.com/office/officeart/2005/8/layout/process1"/>
    <dgm:cxn modelId="{2633B01A-1883-4E77-A3D9-5BEA4515CE7E}" type="presOf" srcId="{1F5013A0-1C32-4FE1-AA53-54AC70F35412}" destId="{BBBADB76-3BF4-42DA-BA1D-501AE0F45AAE}" srcOrd="0" destOrd="0" presId="urn:microsoft.com/office/officeart/2005/8/layout/process1"/>
    <dgm:cxn modelId="{83A8F694-9E57-432F-8926-90BE31EDB482}" type="presOf" srcId="{80D814F9-C798-4EA7-96C4-2C2CBD14DF14}" destId="{7A607355-DDBD-438C-9CEE-B38446DA2F5B}" srcOrd="0" destOrd="0" presId="urn:microsoft.com/office/officeart/2005/8/layout/process1"/>
    <dgm:cxn modelId="{ECD622A4-E7B3-4C0D-AD6E-F28F88C9FCDF}" srcId="{FACDC067-C9BA-47E3-8BAF-F21D26343581}" destId="{AEF4DD4A-3720-4F50-BE97-C01BA25FF7B8}" srcOrd="0" destOrd="0" parTransId="{08829FFF-0B2C-4A48-87F3-468D9B6F8AE4}" sibTransId="{1F5013A0-1C32-4FE1-AA53-54AC70F35412}"/>
    <dgm:cxn modelId="{C693AD27-1105-4382-A176-B13554C7E795}" srcId="{FACDC067-C9BA-47E3-8BAF-F21D26343581}" destId="{80D814F9-C798-4EA7-96C4-2C2CBD14DF14}" srcOrd="1" destOrd="0" parTransId="{5E553EEF-9398-4D9C-809F-6273BBDB1AF2}" sibTransId="{F3C8A35E-F1AB-4BF1-B966-08EB619DF568}"/>
    <dgm:cxn modelId="{722DAFBE-2F6E-4047-B9B8-08AE1EF22048}" type="presParOf" srcId="{F8EC6AB2-6EF3-4F46-825C-EB90A87D47DF}" destId="{4C630F34-8373-47F9-9094-ED7B87D7D20E}" srcOrd="0" destOrd="0" presId="urn:microsoft.com/office/officeart/2005/8/layout/process1"/>
    <dgm:cxn modelId="{C455F2B6-986C-4B9F-9CEF-04CBB25984FB}" type="presParOf" srcId="{F8EC6AB2-6EF3-4F46-825C-EB90A87D47DF}" destId="{BBBADB76-3BF4-42DA-BA1D-501AE0F45AAE}" srcOrd="1" destOrd="0" presId="urn:microsoft.com/office/officeart/2005/8/layout/process1"/>
    <dgm:cxn modelId="{537FABE4-F05C-436B-A75C-CFD421463271}" type="presParOf" srcId="{BBBADB76-3BF4-42DA-BA1D-501AE0F45AAE}" destId="{D82228FD-7141-4D3C-A95F-AE70BEAB9AAE}" srcOrd="0" destOrd="0" presId="urn:microsoft.com/office/officeart/2005/8/layout/process1"/>
    <dgm:cxn modelId="{AB01614B-27D1-40A1-BED2-6D95FB787ED3}" type="presParOf" srcId="{F8EC6AB2-6EF3-4F46-825C-EB90A87D47DF}" destId="{7A607355-DDBD-438C-9CEE-B38446DA2F5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DC067-C9BA-47E3-8BAF-F21D26343581}" type="doc">
      <dgm:prSet loTypeId="urn:microsoft.com/office/officeart/2005/8/layout/process1" loCatId="process" qsTypeId="urn:microsoft.com/office/officeart/2005/8/quickstyle/3d4" qsCatId="3D" csTypeId="urn:microsoft.com/office/officeart/2005/8/colors/accent1_2" csCatId="accent1" phldr="1"/>
      <dgm:spPr/>
    </dgm:pt>
    <dgm:pt modelId="{AEF4DD4A-3720-4F50-BE97-C01BA25FF7B8}">
      <dgm:prSet phldrT="[Текст]"/>
      <dgm:spPr>
        <a:solidFill>
          <a:srgbClr val="002060"/>
        </a:solidFill>
      </dgm:spPr>
      <dgm:t>
        <a:bodyPr/>
        <a:lstStyle/>
        <a:p>
          <a:r>
            <a:rPr lang="ru-RU" b="1" dirty="0" smtClean="0"/>
            <a:t>По 006 бюджетной программе на 2020 год планируются работы</a:t>
          </a:r>
          <a:endParaRPr lang="ru-RU" dirty="0"/>
        </a:p>
      </dgm:t>
    </dgm:pt>
    <dgm:pt modelId="{08829FFF-0B2C-4A48-87F3-468D9B6F8AE4}" type="parTrans" cxnId="{ECD622A4-E7B3-4C0D-AD6E-F28F88C9FCDF}">
      <dgm:prSet/>
      <dgm:spPr/>
      <dgm:t>
        <a:bodyPr/>
        <a:lstStyle/>
        <a:p>
          <a:endParaRPr lang="ru-RU"/>
        </a:p>
      </dgm:t>
    </dgm:pt>
    <dgm:pt modelId="{1F5013A0-1C32-4FE1-AA53-54AC70F35412}" type="sibTrans" cxnId="{ECD622A4-E7B3-4C0D-AD6E-F28F88C9FCDF}">
      <dgm:prSet/>
      <dgm:spPr>
        <a:solidFill>
          <a:schemeClr val="accent5"/>
        </a:solidFill>
      </dgm:spPr>
      <dgm:t>
        <a:bodyPr/>
        <a:lstStyle/>
        <a:p>
          <a:endParaRPr lang="ru-RU"/>
        </a:p>
      </dgm:t>
    </dgm:pt>
    <dgm:pt modelId="{80D814F9-C798-4EA7-96C4-2C2CBD14DF14}">
      <dgm:prSet phldrT="[Текст]" custT="1"/>
      <dgm:spPr>
        <a:solidFill>
          <a:schemeClr val="accent5"/>
        </a:solidFill>
        <a:effectLst>
          <a:glow rad="127000">
            <a:srgbClr val="FFFF00">
              <a:alpha val="29000"/>
            </a:srgbClr>
          </a:glow>
        </a:effectLst>
      </dgm:spPr>
      <dgm:t>
        <a:bodyPr/>
        <a:lstStyle/>
        <a:p>
          <a:pPr algn="just"/>
          <a:endParaRPr lang="ru-RU" sz="1400" dirty="0" smtClean="0">
            <a:solidFill>
              <a:srgbClr val="7030A0"/>
            </a:solidFill>
            <a:latin typeface="Times New Roman" panose="02020603050405020304" pitchFamily="18" charset="0"/>
            <a:cs typeface="Times New Roman" panose="02020603050405020304" pitchFamily="18" charset="0"/>
          </a:endParaRPr>
        </a:p>
        <a:p>
          <a:pPr algn="just"/>
          <a:r>
            <a:rPr lang="ru-RU" sz="1400" dirty="0" smtClean="0">
              <a:solidFill>
                <a:srgbClr val="7030A0"/>
              </a:solidFill>
              <a:latin typeface="Times New Roman" panose="02020603050405020304" pitchFamily="18" charset="0"/>
              <a:cs typeface="Times New Roman" panose="02020603050405020304" pitchFamily="18" charset="0"/>
            </a:rPr>
            <a:t>	</a:t>
          </a:r>
          <a:r>
            <a:rPr lang="ru-RU" sz="1400" dirty="0" smtClean="0">
              <a:solidFill>
                <a:srgbClr val="7030A0"/>
              </a:solidFill>
            </a:rPr>
            <a:t>Коммунальное государственное учреждение «Оперативная служба по охране животного мира», согласно штатного расписания, учреждению было предоставлено</a:t>
          </a:r>
          <a:r>
            <a:rPr lang="ru-RU" sz="1400" b="1" dirty="0" smtClean="0">
              <a:solidFill>
                <a:srgbClr val="7030A0"/>
              </a:solidFill>
            </a:rPr>
            <a:t> 18</a:t>
          </a:r>
          <a:r>
            <a:rPr lang="ru-RU" sz="1400" dirty="0" smtClean="0">
              <a:solidFill>
                <a:srgbClr val="7030A0"/>
              </a:solidFill>
            </a:rPr>
            <a:t> вакантных мест. Имеется </a:t>
          </a:r>
          <a:r>
            <a:rPr lang="ru-RU" sz="1400" b="1" dirty="0" smtClean="0">
              <a:solidFill>
                <a:srgbClr val="7030A0"/>
              </a:solidFill>
            </a:rPr>
            <a:t>4</a:t>
          </a:r>
          <a:r>
            <a:rPr lang="ru-RU" sz="1400" dirty="0" smtClean="0">
              <a:solidFill>
                <a:srgbClr val="7030A0"/>
              </a:solidFill>
            </a:rPr>
            <a:t> автотранспортных средств</a:t>
          </a:r>
          <a:r>
            <a:rPr lang="kk-KZ" sz="1400" dirty="0" smtClean="0">
              <a:solidFill>
                <a:srgbClr val="7030A0"/>
              </a:solidFill>
            </a:rPr>
            <a:t>.</a:t>
          </a:r>
          <a:endParaRPr lang="ru-RU" sz="1400" dirty="0" smtClean="0">
            <a:solidFill>
              <a:srgbClr val="7030A0"/>
            </a:solidFill>
          </a:endParaRPr>
        </a:p>
        <a:p>
          <a:pPr algn="just"/>
          <a:r>
            <a:rPr lang="ru-RU" sz="1400" dirty="0" smtClean="0">
              <a:solidFill>
                <a:srgbClr val="7030A0"/>
              </a:solidFill>
            </a:rPr>
            <a:t>С начала </a:t>
          </a:r>
          <a:r>
            <a:rPr lang="ru-RU" sz="1400" b="1" dirty="0" smtClean="0">
              <a:solidFill>
                <a:srgbClr val="7030A0"/>
              </a:solidFill>
            </a:rPr>
            <a:t>2019</a:t>
          </a:r>
          <a:r>
            <a:rPr lang="ru-RU" sz="1400" dirty="0" smtClean="0">
              <a:solidFill>
                <a:srgbClr val="7030A0"/>
              </a:solidFill>
            </a:rPr>
            <a:t> года проведено</a:t>
          </a:r>
          <a:r>
            <a:rPr lang="ru-RU" sz="1400" b="1" dirty="0" smtClean="0">
              <a:solidFill>
                <a:srgbClr val="7030A0"/>
              </a:solidFill>
            </a:rPr>
            <a:t> 58</a:t>
          </a:r>
          <a:r>
            <a:rPr lang="ru-RU" sz="1400" dirty="0" smtClean="0">
              <a:solidFill>
                <a:srgbClr val="7030A0"/>
              </a:solidFill>
            </a:rPr>
            <a:t> рейдов, выявлено</a:t>
          </a:r>
          <a:r>
            <a:rPr lang="ru-RU" sz="1400" b="1" dirty="0" smtClean="0">
              <a:solidFill>
                <a:srgbClr val="7030A0"/>
              </a:solidFill>
            </a:rPr>
            <a:t> 78</a:t>
          </a:r>
          <a:r>
            <a:rPr lang="ru-RU" sz="1400" dirty="0" smtClean="0">
              <a:solidFill>
                <a:srgbClr val="7030A0"/>
              </a:solidFill>
            </a:rPr>
            <a:t> нарушений законности, возбуждено </a:t>
          </a:r>
          <a:r>
            <a:rPr lang="ru-RU" sz="1400" b="1" dirty="0" smtClean="0">
              <a:solidFill>
                <a:srgbClr val="7030A0"/>
              </a:solidFill>
            </a:rPr>
            <a:t>3 уголовных дела</a:t>
          </a:r>
          <a:r>
            <a:rPr lang="ru-RU" sz="1400" dirty="0" smtClean="0">
              <a:solidFill>
                <a:srgbClr val="7030A0"/>
              </a:solidFill>
            </a:rPr>
            <a:t>: </a:t>
          </a:r>
        </a:p>
        <a:p>
          <a:pPr algn="just"/>
          <a:r>
            <a:rPr lang="ru-RU" sz="1400" dirty="0" smtClean="0">
              <a:solidFill>
                <a:srgbClr val="7030A0"/>
              </a:solidFill>
            </a:rPr>
            <a:t>В целом, в бюджет государства взыскано </a:t>
          </a:r>
          <a:r>
            <a:rPr lang="ru-RU" sz="1400" b="1" dirty="0" smtClean="0">
              <a:solidFill>
                <a:srgbClr val="7030A0"/>
              </a:solidFill>
            </a:rPr>
            <a:t>719 625</a:t>
          </a:r>
          <a:r>
            <a:rPr lang="ru-RU" sz="1400" dirty="0" smtClean="0">
              <a:solidFill>
                <a:srgbClr val="7030A0"/>
              </a:solidFill>
            </a:rPr>
            <a:t> тенге штрафов с нарушителей. Наложен административный штраф </a:t>
          </a:r>
          <a:r>
            <a:rPr lang="ru-RU" sz="1400" b="1" dirty="0" smtClean="0">
              <a:solidFill>
                <a:srgbClr val="7030A0"/>
              </a:solidFill>
            </a:rPr>
            <a:t>1 300 375</a:t>
          </a:r>
          <a:r>
            <a:rPr lang="ru-RU" sz="1400" dirty="0" smtClean="0">
              <a:solidFill>
                <a:srgbClr val="7030A0"/>
              </a:solidFill>
            </a:rPr>
            <a:t> тенге, причиненный ущерб </a:t>
          </a:r>
          <a:r>
            <a:rPr lang="ru-RU" sz="1400" b="1" dirty="0" smtClean="0">
              <a:solidFill>
                <a:srgbClr val="7030A0"/>
              </a:solidFill>
            </a:rPr>
            <a:t>32 494 982</a:t>
          </a:r>
          <a:r>
            <a:rPr lang="ru-RU" sz="1400" dirty="0" smtClean="0">
              <a:solidFill>
                <a:srgbClr val="7030A0"/>
              </a:solidFill>
            </a:rPr>
            <a:t> тенге.</a:t>
          </a:r>
        </a:p>
        <a:p>
          <a:pPr algn="just"/>
          <a:r>
            <a:rPr lang="ru-RU" sz="1400" dirty="0" smtClean="0">
              <a:solidFill>
                <a:srgbClr val="7030A0"/>
              </a:solidFill>
            </a:rPr>
            <a:t>С начала </a:t>
          </a:r>
          <a:r>
            <a:rPr lang="ru-RU" sz="1400" b="1" dirty="0" smtClean="0">
              <a:solidFill>
                <a:srgbClr val="7030A0"/>
              </a:solidFill>
            </a:rPr>
            <a:t>2019</a:t>
          </a:r>
          <a:r>
            <a:rPr lang="ru-RU" sz="1400" dirty="0" smtClean="0">
              <a:solidFill>
                <a:srgbClr val="7030A0"/>
              </a:solidFill>
            </a:rPr>
            <a:t> года на территории коммунального государственного учреждения «Оперативная служба по охране животного мира» – резервного фонда составлено </a:t>
          </a:r>
          <a:r>
            <a:rPr lang="ru-RU" sz="1400" b="1" dirty="0" smtClean="0">
              <a:solidFill>
                <a:srgbClr val="7030A0"/>
              </a:solidFill>
            </a:rPr>
            <a:t>39 </a:t>
          </a:r>
          <a:r>
            <a:rPr lang="ru-RU" sz="1400" dirty="0" smtClean="0">
              <a:solidFill>
                <a:srgbClr val="7030A0"/>
              </a:solidFill>
            </a:rPr>
            <a:t>протоколов, из них </a:t>
          </a:r>
          <a:r>
            <a:rPr lang="ru-RU" sz="1400" b="1" dirty="0" smtClean="0">
              <a:solidFill>
                <a:srgbClr val="7030A0"/>
              </a:solidFill>
            </a:rPr>
            <a:t>27</a:t>
          </a:r>
          <a:r>
            <a:rPr lang="ru-RU" sz="1400" dirty="0" smtClean="0">
              <a:solidFill>
                <a:srgbClr val="7030A0"/>
              </a:solidFill>
            </a:rPr>
            <a:t> протоколов составлено по статье </a:t>
          </a:r>
          <a:r>
            <a:rPr lang="ru-RU" sz="1400" b="1" dirty="0" smtClean="0">
              <a:solidFill>
                <a:srgbClr val="7030A0"/>
              </a:solidFill>
            </a:rPr>
            <a:t>382 </a:t>
          </a:r>
          <a:r>
            <a:rPr lang="kk-KZ" sz="1400" dirty="0" smtClean="0">
              <a:solidFill>
                <a:srgbClr val="7030A0"/>
              </a:solidFill>
            </a:rPr>
            <a:t>-</a:t>
          </a:r>
          <a:r>
            <a:rPr lang="ru-RU" sz="1400" dirty="0" smtClean="0">
              <a:solidFill>
                <a:srgbClr val="7030A0"/>
              </a:solidFill>
            </a:rPr>
            <a:t>Кодекса Республики Казахстан об административных правонарушениях.</a:t>
          </a:r>
        </a:p>
        <a:p>
          <a:pPr algn="just"/>
          <a:r>
            <a:rPr lang="ru-RU" sz="1400" dirty="0" smtClean="0">
              <a:solidFill>
                <a:srgbClr val="7030A0"/>
              </a:solidFill>
            </a:rPr>
            <a:t>По нарушениям правил рыболовства и охраны рыбных ресурсов и других водных животных на землях резервного фонда выявлено</a:t>
          </a:r>
          <a:r>
            <a:rPr lang="ru-RU" sz="1400" b="1" dirty="0" smtClean="0">
              <a:solidFill>
                <a:srgbClr val="7030A0"/>
              </a:solidFill>
            </a:rPr>
            <a:t> 9</a:t>
          </a:r>
          <a:r>
            <a:rPr lang="ru-RU" sz="1400" dirty="0" smtClean="0">
              <a:solidFill>
                <a:srgbClr val="7030A0"/>
              </a:solidFill>
            </a:rPr>
            <a:t> нарушений с нашим личным составом.</a:t>
          </a:r>
        </a:p>
        <a:p>
          <a:pPr algn="just"/>
          <a:r>
            <a:rPr lang="ru-RU" sz="1400" dirty="0" smtClean="0">
              <a:solidFill>
                <a:srgbClr val="7030A0"/>
              </a:solidFill>
            </a:rPr>
            <a:t>Коммунальное государственное учреждение "оперативная служба по охране животного мира" при выявлении нарушителей выявил нарушения на видеосъемке на областном телеканале </a:t>
          </a:r>
          <a:r>
            <a:rPr lang="ru-RU" sz="1400" dirty="0" err="1" smtClean="0">
              <a:solidFill>
                <a:srgbClr val="7030A0"/>
              </a:solidFill>
            </a:rPr>
            <a:t>Жетысу</a:t>
          </a:r>
          <a:r>
            <a:rPr lang="ru-RU" sz="1400" dirty="0" smtClean="0">
              <a:solidFill>
                <a:srgbClr val="7030A0"/>
              </a:solidFill>
            </a:rPr>
            <a:t>. Сотрудники учреждения проводят агитационную работу по недопущению нарушений законности.</a:t>
          </a:r>
          <a:endParaRPr lang="ru-RU" sz="1400" dirty="0">
            <a:solidFill>
              <a:srgbClr val="7030A0"/>
            </a:solidFill>
            <a:latin typeface="Times New Roman" panose="02020603050405020304" pitchFamily="18" charset="0"/>
            <a:cs typeface="Times New Roman" panose="02020603050405020304" pitchFamily="18" charset="0"/>
          </a:endParaRPr>
        </a:p>
      </dgm:t>
    </dgm:pt>
    <dgm:pt modelId="{5E553EEF-9398-4D9C-809F-6273BBDB1AF2}" type="parTrans" cxnId="{C693AD27-1105-4382-A176-B13554C7E795}">
      <dgm:prSet/>
      <dgm:spPr/>
      <dgm:t>
        <a:bodyPr/>
        <a:lstStyle/>
        <a:p>
          <a:endParaRPr lang="ru-RU"/>
        </a:p>
      </dgm:t>
    </dgm:pt>
    <dgm:pt modelId="{F3C8A35E-F1AB-4BF1-B966-08EB619DF568}" type="sibTrans" cxnId="{C693AD27-1105-4382-A176-B13554C7E795}">
      <dgm:prSet/>
      <dgm:spPr/>
      <dgm:t>
        <a:bodyPr/>
        <a:lstStyle/>
        <a:p>
          <a:endParaRPr lang="ru-RU"/>
        </a:p>
      </dgm:t>
    </dgm:pt>
    <dgm:pt modelId="{F8EC6AB2-6EF3-4F46-825C-EB90A87D47DF}" type="pres">
      <dgm:prSet presAssocID="{FACDC067-C9BA-47E3-8BAF-F21D26343581}" presName="Name0" presStyleCnt="0">
        <dgm:presLayoutVars>
          <dgm:dir/>
          <dgm:resizeHandles val="exact"/>
        </dgm:presLayoutVars>
      </dgm:prSet>
      <dgm:spPr/>
    </dgm:pt>
    <dgm:pt modelId="{4C630F34-8373-47F9-9094-ED7B87D7D20E}" type="pres">
      <dgm:prSet presAssocID="{AEF4DD4A-3720-4F50-BE97-C01BA25FF7B8}" presName="node" presStyleLbl="node1" presStyleIdx="0" presStyleCnt="2" custScaleX="84695">
        <dgm:presLayoutVars>
          <dgm:bulletEnabled val="1"/>
        </dgm:presLayoutVars>
      </dgm:prSet>
      <dgm:spPr>
        <a:prstGeom prst="hexagon">
          <a:avLst/>
        </a:prstGeom>
      </dgm:spPr>
      <dgm:t>
        <a:bodyPr/>
        <a:lstStyle/>
        <a:p>
          <a:endParaRPr lang="ru-RU"/>
        </a:p>
      </dgm:t>
    </dgm:pt>
    <dgm:pt modelId="{BBBADB76-3BF4-42DA-BA1D-501AE0F45AAE}" type="pres">
      <dgm:prSet presAssocID="{1F5013A0-1C32-4FE1-AA53-54AC70F35412}" presName="sibTrans" presStyleLbl="sibTrans2D1" presStyleIdx="0" presStyleCnt="1"/>
      <dgm:spPr/>
      <dgm:t>
        <a:bodyPr/>
        <a:lstStyle/>
        <a:p>
          <a:endParaRPr lang="ru-RU"/>
        </a:p>
      </dgm:t>
    </dgm:pt>
    <dgm:pt modelId="{D82228FD-7141-4D3C-A95F-AE70BEAB9AAE}" type="pres">
      <dgm:prSet presAssocID="{1F5013A0-1C32-4FE1-AA53-54AC70F35412}" presName="connectorText" presStyleLbl="sibTrans2D1" presStyleIdx="0" presStyleCnt="1"/>
      <dgm:spPr/>
      <dgm:t>
        <a:bodyPr/>
        <a:lstStyle/>
        <a:p>
          <a:endParaRPr lang="ru-RU"/>
        </a:p>
      </dgm:t>
    </dgm:pt>
    <dgm:pt modelId="{7A607355-DDBD-438C-9CEE-B38446DA2F5B}" type="pres">
      <dgm:prSet presAssocID="{80D814F9-C798-4EA7-96C4-2C2CBD14DF14}" presName="node" presStyleLbl="node1" presStyleIdx="1" presStyleCnt="2" custScaleX="159683" custLinFactNeighborX="-18784" custLinFactNeighborY="525">
        <dgm:presLayoutVars>
          <dgm:bulletEnabled val="1"/>
        </dgm:presLayoutVars>
      </dgm:prSet>
      <dgm:spPr>
        <a:prstGeom prst="round2DiagRect">
          <a:avLst/>
        </a:prstGeom>
      </dgm:spPr>
      <dgm:t>
        <a:bodyPr/>
        <a:lstStyle/>
        <a:p>
          <a:endParaRPr lang="ru-RU"/>
        </a:p>
      </dgm:t>
    </dgm:pt>
  </dgm:ptLst>
  <dgm:cxnLst>
    <dgm:cxn modelId="{D4A333A2-AB94-4D25-86FC-4E980F8FB4FB}" type="presOf" srcId="{1F5013A0-1C32-4FE1-AA53-54AC70F35412}" destId="{D82228FD-7141-4D3C-A95F-AE70BEAB9AAE}" srcOrd="1" destOrd="0" presId="urn:microsoft.com/office/officeart/2005/8/layout/process1"/>
    <dgm:cxn modelId="{2C830AA0-483B-4F8D-AAE6-B2E0072EED8F}" type="presOf" srcId="{80D814F9-C798-4EA7-96C4-2C2CBD14DF14}" destId="{7A607355-DDBD-438C-9CEE-B38446DA2F5B}" srcOrd="0" destOrd="0" presId="urn:microsoft.com/office/officeart/2005/8/layout/process1"/>
    <dgm:cxn modelId="{9C19F69E-FC91-4906-B967-893137720CA9}" type="presOf" srcId="{AEF4DD4A-3720-4F50-BE97-C01BA25FF7B8}" destId="{4C630F34-8373-47F9-9094-ED7B87D7D20E}" srcOrd="0" destOrd="0" presId="urn:microsoft.com/office/officeart/2005/8/layout/process1"/>
    <dgm:cxn modelId="{C693AD27-1105-4382-A176-B13554C7E795}" srcId="{FACDC067-C9BA-47E3-8BAF-F21D26343581}" destId="{80D814F9-C798-4EA7-96C4-2C2CBD14DF14}" srcOrd="1" destOrd="0" parTransId="{5E553EEF-9398-4D9C-809F-6273BBDB1AF2}" sibTransId="{F3C8A35E-F1AB-4BF1-B966-08EB619DF568}"/>
    <dgm:cxn modelId="{ECD622A4-E7B3-4C0D-AD6E-F28F88C9FCDF}" srcId="{FACDC067-C9BA-47E3-8BAF-F21D26343581}" destId="{AEF4DD4A-3720-4F50-BE97-C01BA25FF7B8}" srcOrd="0" destOrd="0" parTransId="{08829FFF-0B2C-4A48-87F3-468D9B6F8AE4}" sibTransId="{1F5013A0-1C32-4FE1-AA53-54AC70F35412}"/>
    <dgm:cxn modelId="{4B5C239F-A45E-4A79-A8BB-5DC239186B42}" type="presOf" srcId="{1F5013A0-1C32-4FE1-AA53-54AC70F35412}" destId="{BBBADB76-3BF4-42DA-BA1D-501AE0F45AAE}" srcOrd="0" destOrd="0" presId="urn:microsoft.com/office/officeart/2005/8/layout/process1"/>
    <dgm:cxn modelId="{B188EDB1-465A-4490-AFE5-7EA323758023}" type="presOf" srcId="{FACDC067-C9BA-47E3-8BAF-F21D26343581}" destId="{F8EC6AB2-6EF3-4F46-825C-EB90A87D47DF}" srcOrd="0" destOrd="0" presId="urn:microsoft.com/office/officeart/2005/8/layout/process1"/>
    <dgm:cxn modelId="{50FF56E7-DDDF-4554-B7C3-13132C4BEF02}" type="presParOf" srcId="{F8EC6AB2-6EF3-4F46-825C-EB90A87D47DF}" destId="{4C630F34-8373-47F9-9094-ED7B87D7D20E}" srcOrd="0" destOrd="0" presId="urn:microsoft.com/office/officeart/2005/8/layout/process1"/>
    <dgm:cxn modelId="{115917C1-E36A-4E4D-8CAE-012045A9FBE8}" type="presParOf" srcId="{F8EC6AB2-6EF3-4F46-825C-EB90A87D47DF}" destId="{BBBADB76-3BF4-42DA-BA1D-501AE0F45AAE}" srcOrd="1" destOrd="0" presId="urn:microsoft.com/office/officeart/2005/8/layout/process1"/>
    <dgm:cxn modelId="{998BDA17-1EDF-44B6-ACA0-BD4BFB3B7A5C}" type="presParOf" srcId="{BBBADB76-3BF4-42DA-BA1D-501AE0F45AAE}" destId="{D82228FD-7141-4D3C-A95F-AE70BEAB9AAE}" srcOrd="0" destOrd="0" presId="urn:microsoft.com/office/officeart/2005/8/layout/process1"/>
    <dgm:cxn modelId="{3C1AD063-CE1A-40FF-8039-45FE4476A172}" type="presParOf" srcId="{F8EC6AB2-6EF3-4F46-825C-EB90A87D47DF}" destId="{7A607355-DDBD-438C-9CEE-B38446DA2F5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7DC92-0408-4A84-8944-EB3C15F035EF}"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ru-RU"/>
        </a:p>
      </dgm:t>
    </dgm:pt>
    <dgm:pt modelId="{C57D0A38-FD63-4277-A79E-30EDA4CCCBCA}">
      <dgm:prSet phldrT="[Текст]" custT="1"/>
      <dgm:spPr>
        <a:solidFill>
          <a:srgbClr val="00B0F0"/>
        </a:solidFill>
      </dgm:spPr>
      <dgm:t>
        <a:bodyPr/>
        <a:lstStyle/>
        <a:p>
          <a:r>
            <a:rPr lang="ru-RU" sz="1600" b="1" dirty="0" smtClean="0">
              <a:solidFill>
                <a:srgbClr val="002060"/>
              </a:solidFill>
            </a:rPr>
            <a:t>По 008 бюджетной программе на 2019 год планируются работы</a:t>
          </a:r>
          <a:endParaRPr lang="ru-RU" sz="1600" b="1" dirty="0">
            <a:solidFill>
              <a:srgbClr val="002060"/>
            </a:solidFill>
          </a:endParaRPr>
        </a:p>
      </dgm:t>
    </dgm:pt>
    <dgm:pt modelId="{8C03C293-E726-49B4-8168-92F24DD03F4E}" type="parTrans" cxnId="{86E2507D-C428-42FF-B2A0-E14466A3101A}">
      <dgm:prSet/>
      <dgm:spPr/>
      <dgm:t>
        <a:bodyPr/>
        <a:lstStyle/>
        <a:p>
          <a:endParaRPr lang="ru-RU"/>
        </a:p>
      </dgm:t>
    </dgm:pt>
    <dgm:pt modelId="{05222317-31B2-421B-9569-A27C3A2D344B}" type="sibTrans" cxnId="{86E2507D-C428-42FF-B2A0-E14466A3101A}">
      <dgm:prSet/>
      <dgm:spPr/>
      <dgm:t>
        <a:bodyPr/>
        <a:lstStyle/>
        <a:p>
          <a:endParaRPr lang="ru-RU"/>
        </a:p>
      </dgm:t>
    </dgm:pt>
    <dgm:pt modelId="{86D6B85A-4B06-4EF6-AD58-F9F6035E0D1E}" type="asst">
      <dgm:prSet phldrT="[Текст]" custT="1"/>
      <dgm:spPr>
        <a:solidFill>
          <a:srgbClr val="FFC000"/>
        </a:solidFill>
        <a:ln>
          <a:solidFill>
            <a:srgbClr val="FFC000"/>
          </a:solidFill>
        </a:ln>
      </dgm:spPr>
      <dgm:t>
        <a:bodyPr/>
        <a:lstStyle/>
        <a:p>
          <a:r>
            <a:rPr lang="kk-KZ" sz="1400" b="1" dirty="0" smtClean="0">
              <a:solidFill>
                <a:srgbClr val="FF0000"/>
              </a:solidFill>
            </a:rPr>
            <a:t>«Механизированная очистка протоки Топар в Балхашском районе» -</a:t>
          </a:r>
          <a:r>
            <a:rPr lang="kk-KZ" sz="1400" dirty="0" smtClean="0">
              <a:solidFill>
                <a:srgbClr val="FF0000"/>
              </a:solidFill>
            </a:rPr>
            <a:t> завершение работ до </a:t>
          </a:r>
          <a:r>
            <a:rPr lang="kk-KZ" sz="1400" b="1" dirty="0" smtClean="0">
              <a:solidFill>
                <a:srgbClr val="FF0000"/>
              </a:solidFill>
            </a:rPr>
            <a:t>20</a:t>
          </a:r>
          <a:r>
            <a:rPr lang="kk-KZ" sz="1400" dirty="0" smtClean="0">
              <a:solidFill>
                <a:srgbClr val="FF0000"/>
              </a:solidFill>
            </a:rPr>
            <a:t> ноября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dirty="0">
            <a:solidFill>
              <a:srgbClr val="FF0000"/>
            </a:solidFill>
          </a:endParaRPr>
        </a:p>
      </dgm:t>
    </dgm:pt>
    <dgm:pt modelId="{55C6A2C7-5393-4E5B-9469-D8421F59F444}" type="parTrans" cxnId="{D59F8CC7-501D-4F1D-A060-4B6C75A38DCE}">
      <dgm:prSet/>
      <dgm:spPr/>
      <dgm:t>
        <a:bodyPr/>
        <a:lstStyle/>
        <a:p>
          <a:endParaRPr lang="ru-RU"/>
        </a:p>
      </dgm:t>
    </dgm:pt>
    <dgm:pt modelId="{A609A70A-6EC8-42AF-9095-43CDE30DE0F9}" type="sibTrans" cxnId="{D59F8CC7-501D-4F1D-A060-4B6C75A38DCE}">
      <dgm:prSet/>
      <dgm:spPr/>
      <dgm:t>
        <a:bodyPr/>
        <a:lstStyle/>
        <a:p>
          <a:endParaRPr lang="ru-RU"/>
        </a:p>
      </dgm:t>
    </dgm:pt>
    <dgm:pt modelId="{CCF508CD-6FF6-4FF9-BE02-59A457AF8281}" type="asst">
      <dgm:prSet custT="1"/>
      <dgm:spPr>
        <a:solidFill>
          <a:srgbClr val="FFC000"/>
        </a:solidFill>
      </dgm:spPr>
      <dgm:t>
        <a:bodyPr/>
        <a:lstStyle/>
        <a:p>
          <a:r>
            <a:rPr lang="kk-KZ" sz="1600" b="1" dirty="0" smtClean="0">
              <a:solidFill>
                <a:srgbClr val="FF0000"/>
              </a:solidFill>
            </a:rPr>
            <a:t>«М</a:t>
          </a:r>
          <a:r>
            <a:rPr lang="ru-RU" sz="1600" b="1" dirty="0" err="1" smtClean="0">
              <a:solidFill>
                <a:srgbClr val="FF0000"/>
              </a:solidFill>
            </a:rPr>
            <a:t>еханизированн</a:t>
          </a:r>
          <a:r>
            <a:rPr lang="kk-KZ" sz="1600" b="1" dirty="0" smtClean="0">
              <a:solidFill>
                <a:srgbClr val="FF0000"/>
              </a:solidFill>
            </a:rPr>
            <a:t>ая </a:t>
          </a:r>
          <a:r>
            <a:rPr lang="ru-RU" sz="1600" b="1" dirty="0" err="1" smtClean="0">
              <a:solidFill>
                <a:srgbClr val="FF0000"/>
              </a:solidFill>
            </a:rPr>
            <a:t>очистк</a:t>
          </a:r>
          <a:r>
            <a:rPr lang="kk-KZ" sz="1600" b="1" dirty="0" smtClean="0">
              <a:solidFill>
                <a:srgbClr val="FF0000"/>
              </a:solidFill>
            </a:rPr>
            <a:t>а</a:t>
          </a:r>
          <a:r>
            <a:rPr lang="ru-RU" sz="1600" b="1" dirty="0" smtClean="0">
              <a:solidFill>
                <a:srgbClr val="FF0000"/>
              </a:solidFill>
            </a:rPr>
            <a:t> русла реки Каратал </a:t>
          </a:r>
          <a:r>
            <a:rPr lang="kk-KZ" sz="1600" b="1" dirty="0" smtClean="0">
              <a:solidFill>
                <a:srgbClr val="FF0000"/>
              </a:solidFill>
            </a:rPr>
            <a:t>в </a:t>
          </a:r>
          <a:r>
            <a:rPr lang="ru-RU" sz="1600" b="1" dirty="0" err="1" smtClean="0">
              <a:solidFill>
                <a:srgbClr val="FF0000"/>
              </a:solidFill>
            </a:rPr>
            <a:t>Каратальско</a:t>
          </a:r>
          <a:r>
            <a:rPr lang="kk-KZ" sz="1600" b="1" dirty="0" smtClean="0">
              <a:solidFill>
                <a:srgbClr val="FF0000"/>
              </a:solidFill>
            </a:rPr>
            <a:t>м</a:t>
          </a:r>
          <a:r>
            <a:rPr lang="ru-RU" sz="1600" b="1" dirty="0" smtClean="0">
              <a:solidFill>
                <a:srgbClr val="FF0000"/>
              </a:solidFill>
            </a:rPr>
            <a:t> район</a:t>
          </a:r>
          <a:r>
            <a:rPr lang="kk-KZ" sz="1600" b="1" dirty="0" smtClean="0">
              <a:solidFill>
                <a:srgbClr val="FF0000"/>
              </a:solidFill>
            </a:rPr>
            <a:t>е» - з</a:t>
          </a:r>
          <a:r>
            <a:rPr lang="kk-KZ" sz="1600" dirty="0" smtClean="0">
              <a:solidFill>
                <a:srgbClr val="FF0000"/>
              </a:solidFill>
            </a:rPr>
            <a:t>авершение работ до </a:t>
          </a:r>
          <a:r>
            <a:rPr lang="kk-KZ" sz="1600" b="1" dirty="0" smtClean="0">
              <a:solidFill>
                <a:srgbClr val="FF0000"/>
              </a:solidFill>
            </a:rPr>
            <a:t>25</a:t>
          </a:r>
          <a:r>
            <a:rPr lang="kk-KZ" sz="1600" dirty="0" smtClean="0">
              <a:solidFill>
                <a:srgbClr val="FF0000"/>
              </a:solidFill>
            </a:rPr>
            <a:t> ноября </a:t>
          </a:r>
          <a:r>
            <a:rPr lang="kk-KZ" sz="1600" b="1" dirty="0" smtClean="0">
              <a:solidFill>
                <a:srgbClr val="FF0000"/>
              </a:solidFill>
            </a:rPr>
            <a:t>2022</a:t>
          </a:r>
          <a:r>
            <a:rPr lang="kk-KZ" sz="1600" dirty="0" smtClean="0">
              <a:solidFill>
                <a:srgbClr val="FF0000"/>
              </a:solidFill>
            </a:rPr>
            <a:t> года. </a:t>
          </a:r>
          <a:endParaRPr lang="ru-RU" sz="1600" dirty="0">
            <a:solidFill>
              <a:srgbClr val="FF0000"/>
            </a:solidFill>
          </a:endParaRPr>
        </a:p>
      </dgm:t>
    </dgm:pt>
    <dgm:pt modelId="{076A3DC1-D14B-48C5-A66B-5A2602065457}" type="parTrans" cxnId="{EB431649-0F5C-4B2C-9F9A-FEF464D0A56A}">
      <dgm:prSet/>
      <dgm:spPr/>
      <dgm:t>
        <a:bodyPr/>
        <a:lstStyle/>
        <a:p>
          <a:endParaRPr lang="ru-RU"/>
        </a:p>
      </dgm:t>
    </dgm:pt>
    <dgm:pt modelId="{21D90DCF-29BD-411A-871C-120E3FBB410D}" type="sibTrans" cxnId="{EB431649-0F5C-4B2C-9F9A-FEF464D0A56A}">
      <dgm:prSet/>
      <dgm:spPr/>
      <dgm:t>
        <a:bodyPr/>
        <a:lstStyle/>
        <a:p>
          <a:endParaRPr lang="ru-RU"/>
        </a:p>
      </dgm:t>
    </dgm:pt>
    <dgm:pt modelId="{70B6EF6B-30D6-45F6-8B7F-4C07B3BADCBB}" type="asst">
      <dgm:prSet custT="1"/>
      <dgm:spPr>
        <a:solidFill>
          <a:srgbClr val="FFC000"/>
        </a:solidFill>
      </dgm:spPr>
      <dgm:t>
        <a:bodyPr/>
        <a:lstStyle/>
        <a:p>
          <a:r>
            <a:rPr lang="kk-KZ" sz="1400" b="1" dirty="0" smtClean="0">
              <a:solidFill>
                <a:srgbClr val="FF0000"/>
              </a:solidFill>
            </a:rPr>
            <a:t>«Механизированная очистка протока Нарын Балхашского района» - з</a:t>
          </a:r>
          <a:r>
            <a:rPr lang="kk-KZ" sz="1400" dirty="0" smtClean="0">
              <a:solidFill>
                <a:srgbClr val="FF0000"/>
              </a:solidFill>
            </a:rPr>
            <a:t>авершение работ до </a:t>
          </a:r>
          <a:r>
            <a:rPr lang="kk-KZ" sz="1400" b="1" dirty="0" smtClean="0">
              <a:solidFill>
                <a:srgbClr val="FF0000"/>
              </a:solidFill>
            </a:rPr>
            <a:t>25</a:t>
          </a:r>
          <a:r>
            <a:rPr lang="kk-KZ" sz="1400" dirty="0" smtClean="0">
              <a:solidFill>
                <a:srgbClr val="FF0000"/>
              </a:solidFill>
            </a:rPr>
            <a:t> ноября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b="1" dirty="0">
            <a:solidFill>
              <a:srgbClr val="FF0000"/>
            </a:solidFill>
          </a:endParaRPr>
        </a:p>
      </dgm:t>
    </dgm:pt>
    <dgm:pt modelId="{FFDB8E33-2F8D-4597-8440-AB1069A73338}" type="parTrans" cxnId="{11FE1D4A-AF16-462E-AA03-B9F7600A9121}">
      <dgm:prSet/>
      <dgm:spPr/>
      <dgm:t>
        <a:bodyPr/>
        <a:lstStyle/>
        <a:p>
          <a:endParaRPr lang="ru-RU"/>
        </a:p>
      </dgm:t>
    </dgm:pt>
    <dgm:pt modelId="{B8D5013F-1ACB-4D5A-B2BC-A86932801C6A}" type="sibTrans" cxnId="{11FE1D4A-AF16-462E-AA03-B9F7600A9121}">
      <dgm:prSet/>
      <dgm:spPr/>
      <dgm:t>
        <a:bodyPr/>
        <a:lstStyle/>
        <a:p>
          <a:endParaRPr lang="ru-RU"/>
        </a:p>
      </dgm:t>
    </dgm:pt>
    <dgm:pt modelId="{A6404EC9-2E98-4874-BFED-2D63F513D130}" type="asst">
      <dgm:prSet custT="1"/>
      <dgm:spPr>
        <a:solidFill>
          <a:srgbClr val="FFC000"/>
        </a:solidFill>
      </dgm:spPr>
      <dgm:t>
        <a:bodyPr/>
        <a:lstStyle/>
        <a:p>
          <a:r>
            <a:rPr lang="kk-KZ" sz="1400" b="1" dirty="0" smtClean="0">
              <a:solidFill>
                <a:srgbClr val="FF0000"/>
              </a:solidFill>
            </a:rPr>
            <a:t>«Дноуглубление и механизированная очистка протоков рек Или, </a:t>
          </a:r>
          <a:r>
            <a:rPr lang="ru-RU" sz="1400" b="1" dirty="0" smtClean="0">
              <a:solidFill>
                <a:srgbClr val="FF0000"/>
              </a:solidFill>
            </a:rPr>
            <a:t>Жидели, </a:t>
          </a:r>
          <a:r>
            <a:rPr lang="ru-RU" sz="1400" b="1" dirty="0" err="1" smtClean="0">
              <a:solidFill>
                <a:srgbClr val="FF0000"/>
              </a:solidFill>
            </a:rPr>
            <a:t>Коскызыл</a:t>
          </a:r>
          <a:r>
            <a:rPr lang="ru-RU" sz="1400" b="1" dirty="0" smtClean="0">
              <a:solidFill>
                <a:srgbClr val="FF0000"/>
              </a:solidFill>
            </a:rPr>
            <a:t>, </a:t>
          </a:r>
          <a:r>
            <a:rPr lang="ru-RU" sz="1400" b="1" dirty="0" err="1" smtClean="0">
              <a:solidFill>
                <a:srgbClr val="FF0000"/>
              </a:solidFill>
            </a:rPr>
            <a:t>Асаубай</a:t>
          </a:r>
          <a:r>
            <a:rPr lang="ru-RU" sz="1400" b="1" dirty="0" smtClean="0">
              <a:solidFill>
                <a:srgbClr val="FF0000"/>
              </a:solidFill>
            </a:rPr>
            <a:t> от Бестамака через </a:t>
          </a:r>
          <a:r>
            <a:rPr lang="ru-RU" sz="1400" b="1" dirty="0" err="1" smtClean="0">
              <a:solidFill>
                <a:srgbClr val="FF0000"/>
              </a:solidFill>
            </a:rPr>
            <a:t>Шубаркунан</a:t>
          </a:r>
          <a:r>
            <a:rPr lang="ru-RU" sz="1400" b="1" dirty="0" smtClean="0">
              <a:solidFill>
                <a:srgbClr val="FF0000"/>
              </a:solidFill>
            </a:rPr>
            <a:t>  </a:t>
          </a:r>
          <a:r>
            <a:rPr lang="ru-RU" sz="1400" b="1" dirty="0" err="1" smtClean="0">
              <a:solidFill>
                <a:srgbClr val="FF0000"/>
              </a:solidFill>
            </a:rPr>
            <a:t>Балхашского</a:t>
          </a:r>
          <a:r>
            <a:rPr lang="ru-RU" sz="1400" b="1" dirty="0" smtClean="0">
              <a:solidFill>
                <a:srgbClr val="FF0000"/>
              </a:solidFill>
            </a:rPr>
            <a:t> района»</a:t>
          </a:r>
          <a:r>
            <a:rPr lang="kk-KZ" sz="1400" b="1" dirty="0" smtClean="0">
              <a:solidFill>
                <a:srgbClr val="FF0000"/>
              </a:solidFill>
            </a:rPr>
            <a:t> -</a:t>
          </a:r>
          <a:r>
            <a:rPr lang="kk-KZ" sz="1400" dirty="0" smtClean="0">
              <a:solidFill>
                <a:srgbClr val="FF0000"/>
              </a:solidFill>
            </a:rPr>
            <a:t> завершение работ до </a:t>
          </a:r>
          <a:r>
            <a:rPr lang="kk-KZ" sz="1400" b="1" dirty="0" smtClean="0">
              <a:solidFill>
                <a:srgbClr val="FF0000"/>
              </a:solidFill>
            </a:rPr>
            <a:t>22</a:t>
          </a:r>
          <a:r>
            <a:rPr lang="kk-KZ" sz="1400" dirty="0" smtClean="0">
              <a:solidFill>
                <a:srgbClr val="FF0000"/>
              </a:solidFill>
            </a:rPr>
            <a:t> ноября </a:t>
          </a:r>
          <a:r>
            <a:rPr lang="kk-KZ" sz="1400" b="1" dirty="0" smtClean="0">
              <a:solidFill>
                <a:srgbClr val="FF0000"/>
              </a:solidFill>
            </a:rPr>
            <a:t>2021</a:t>
          </a:r>
          <a:r>
            <a:rPr lang="kk-KZ" sz="1400" dirty="0" smtClean="0">
              <a:solidFill>
                <a:srgbClr val="FF0000"/>
              </a:solidFill>
            </a:rPr>
            <a:t> года. </a:t>
          </a:r>
          <a:endParaRPr lang="ru-RU" sz="1400" dirty="0">
            <a:solidFill>
              <a:srgbClr val="FF0000"/>
            </a:solidFill>
          </a:endParaRPr>
        </a:p>
      </dgm:t>
    </dgm:pt>
    <dgm:pt modelId="{4AE847FB-9154-4D8F-9F63-1B1999973E48}" type="parTrans" cxnId="{5BFF5C6F-7EF9-468B-90B7-94C8FAD325C0}">
      <dgm:prSet/>
      <dgm:spPr/>
      <dgm:t>
        <a:bodyPr/>
        <a:lstStyle/>
        <a:p>
          <a:endParaRPr lang="ru-RU"/>
        </a:p>
      </dgm:t>
    </dgm:pt>
    <dgm:pt modelId="{983CF3CD-AF28-4E9A-A69F-BA835E4C44B6}" type="sibTrans" cxnId="{5BFF5C6F-7EF9-468B-90B7-94C8FAD325C0}">
      <dgm:prSet/>
      <dgm:spPr/>
      <dgm:t>
        <a:bodyPr/>
        <a:lstStyle/>
        <a:p>
          <a:endParaRPr lang="ru-RU"/>
        </a:p>
      </dgm:t>
    </dgm:pt>
    <dgm:pt modelId="{55ECC41F-FE53-4253-9864-72E803192CCF}" type="asst">
      <dgm:prSet custT="1"/>
      <dgm:spPr>
        <a:solidFill>
          <a:srgbClr val="FFC000"/>
        </a:solidFill>
      </dgm:spPr>
      <dgm:t>
        <a:bodyPr/>
        <a:lstStyle/>
        <a:p>
          <a:r>
            <a:rPr lang="kk-KZ" sz="1400" b="1" dirty="0" smtClean="0">
              <a:solidFill>
                <a:srgbClr val="FF0000"/>
              </a:solidFill>
            </a:rPr>
            <a:t>Механизированная очистка русла реки Или в районе моста им. Д.А. Конаева в Балхашском районе – з</a:t>
          </a:r>
          <a:r>
            <a:rPr lang="kk-KZ" sz="1400" dirty="0" smtClean="0">
              <a:solidFill>
                <a:srgbClr val="FF0000"/>
              </a:solidFill>
            </a:rPr>
            <a:t>авершение работ до </a:t>
          </a:r>
          <a:r>
            <a:rPr lang="kk-KZ" sz="1400" b="1" dirty="0" smtClean="0">
              <a:solidFill>
                <a:srgbClr val="FF0000"/>
              </a:solidFill>
            </a:rPr>
            <a:t>30</a:t>
          </a:r>
          <a:r>
            <a:rPr lang="kk-KZ" sz="1400" dirty="0" smtClean="0">
              <a:solidFill>
                <a:srgbClr val="FF0000"/>
              </a:solidFill>
            </a:rPr>
            <a:t> сентября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b="1" dirty="0">
            <a:solidFill>
              <a:srgbClr val="FF0000"/>
            </a:solidFill>
          </a:endParaRPr>
        </a:p>
      </dgm:t>
    </dgm:pt>
    <dgm:pt modelId="{9215D512-82D9-429E-B718-005B96BD87E4}" type="parTrans" cxnId="{BFA82E24-3B43-4138-B406-1BF9D560DF16}">
      <dgm:prSet/>
      <dgm:spPr/>
      <dgm:t>
        <a:bodyPr/>
        <a:lstStyle/>
        <a:p>
          <a:endParaRPr lang="ru-RU"/>
        </a:p>
      </dgm:t>
    </dgm:pt>
    <dgm:pt modelId="{574F728D-749C-47FD-B958-61A7FA3401CC}" type="sibTrans" cxnId="{BFA82E24-3B43-4138-B406-1BF9D560DF16}">
      <dgm:prSet/>
      <dgm:spPr/>
      <dgm:t>
        <a:bodyPr/>
        <a:lstStyle/>
        <a:p>
          <a:endParaRPr lang="ru-RU"/>
        </a:p>
      </dgm:t>
    </dgm:pt>
    <dgm:pt modelId="{E36055DD-D309-4060-83C2-BFFD3DF87CC2}" type="asst">
      <dgm:prSet custT="1"/>
      <dgm:spPr>
        <a:solidFill>
          <a:srgbClr val="FFC000"/>
        </a:solidFill>
      </dgm:spPr>
      <dgm:t>
        <a:bodyPr/>
        <a:lstStyle/>
        <a:p>
          <a:pPr algn="ctr"/>
          <a:r>
            <a:rPr lang="kk-KZ" sz="1400" b="1" dirty="0" smtClean="0">
              <a:solidFill>
                <a:srgbClr val="FF0000"/>
              </a:solidFill>
            </a:rPr>
            <a:t>Корректировка ПСД по объекту «Механизированная очистка русла протоки дельты реки Каратал Каратальского района» (1 этап от ПК 0+00 до ПК 88+80), завершение работ 25 февраля 2020 год </a:t>
          </a:r>
          <a:endParaRPr lang="ru-RU" sz="1400" b="1" dirty="0">
            <a:solidFill>
              <a:srgbClr val="FF0000"/>
            </a:solidFill>
          </a:endParaRPr>
        </a:p>
      </dgm:t>
    </dgm:pt>
    <dgm:pt modelId="{572D2A52-8EF6-4718-8753-9D34F3F04F02}" type="parTrans" cxnId="{910090E2-373A-462A-BE32-FCCD358ECC04}">
      <dgm:prSet/>
      <dgm:spPr/>
      <dgm:t>
        <a:bodyPr/>
        <a:lstStyle/>
        <a:p>
          <a:endParaRPr lang="ru-RU"/>
        </a:p>
      </dgm:t>
    </dgm:pt>
    <dgm:pt modelId="{31BB7D2A-5E89-4BF0-A25E-3A8B1CED82EE}" type="sibTrans" cxnId="{910090E2-373A-462A-BE32-FCCD358ECC04}">
      <dgm:prSet/>
      <dgm:spPr/>
      <dgm:t>
        <a:bodyPr/>
        <a:lstStyle/>
        <a:p>
          <a:endParaRPr lang="ru-RU"/>
        </a:p>
      </dgm:t>
    </dgm:pt>
    <dgm:pt modelId="{4740F43A-5770-4EBE-92CC-1023B522C940}" type="asst">
      <dgm:prSet custT="1"/>
      <dgm:spPr>
        <a:solidFill>
          <a:srgbClr val="FFC000"/>
        </a:solidFill>
      </dgm:spPr>
      <dgm:t>
        <a:bodyPr/>
        <a:lstStyle/>
        <a:p>
          <a:pPr algn="ctr"/>
          <a:r>
            <a:rPr lang="kk-KZ" sz="1400" b="1" dirty="0" smtClean="0">
              <a:solidFill>
                <a:srgbClr val="FF0000"/>
              </a:solidFill>
            </a:rPr>
            <a:t>Разработка проектно-смтеной документации рекультивации урановых штолен Панфиловского района</a:t>
          </a:r>
          <a:endParaRPr lang="ru-RU" sz="1400" b="1" dirty="0">
            <a:solidFill>
              <a:srgbClr val="FF0000"/>
            </a:solidFill>
          </a:endParaRPr>
        </a:p>
      </dgm:t>
    </dgm:pt>
    <dgm:pt modelId="{AD9D1AAE-8C48-4D5A-90A2-64377F1B58AB}" type="parTrans" cxnId="{946743CC-4CCB-40C4-81E2-F6B159435F59}">
      <dgm:prSet/>
      <dgm:spPr/>
      <dgm:t>
        <a:bodyPr/>
        <a:lstStyle/>
        <a:p>
          <a:endParaRPr lang="ru-RU"/>
        </a:p>
      </dgm:t>
    </dgm:pt>
    <dgm:pt modelId="{CD1017C2-4FFA-4E48-AA3F-E8AFB630E6A5}" type="sibTrans" cxnId="{946743CC-4CCB-40C4-81E2-F6B159435F59}">
      <dgm:prSet/>
      <dgm:spPr/>
      <dgm:t>
        <a:bodyPr/>
        <a:lstStyle/>
        <a:p>
          <a:endParaRPr lang="ru-RU"/>
        </a:p>
      </dgm:t>
    </dgm:pt>
    <dgm:pt modelId="{93C78FDF-C0B6-48CE-A220-2896582EF20F}" type="asst">
      <dgm:prSet custT="1"/>
      <dgm:spPr>
        <a:solidFill>
          <a:srgbClr val="FFC000"/>
        </a:solidFill>
      </dgm:spPr>
      <dgm:t>
        <a:bodyPr/>
        <a:lstStyle/>
        <a:p>
          <a:pPr algn="ctr"/>
          <a:r>
            <a:rPr lang="kk-KZ" sz="1400" b="1" dirty="0" smtClean="0">
              <a:solidFill>
                <a:srgbClr val="FF0000"/>
              </a:solidFill>
            </a:rPr>
            <a:t>Паспортизация рыбохозяйственных водоемов местного значения Алматинской области </a:t>
          </a:r>
          <a:endParaRPr lang="ru-RU" sz="1400" b="1" dirty="0" smtClean="0">
            <a:solidFill>
              <a:srgbClr val="FF0000"/>
            </a:solidFill>
          </a:endParaRPr>
        </a:p>
        <a:p>
          <a:pPr algn="ctr"/>
          <a:endParaRPr lang="ru-RU" sz="1400" b="1" dirty="0">
            <a:solidFill>
              <a:srgbClr val="FF0000"/>
            </a:solidFill>
          </a:endParaRPr>
        </a:p>
      </dgm:t>
    </dgm:pt>
    <dgm:pt modelId="{DC5357B7-656E-4843-AB36-1A57CE33608E}" type="parTrans" cxnId="{0AA0AAE1-1B88-4932-B7D8-4C9BA0C336C3}">
      <dgm:prSet/>
      <dgm:spPr/>
      <dgm:t>
        <a:bodyPr/>
        <a:lstStyle/>
        <a:p>
          <a:endParaRPr lang="ru-RU"/>
        </a:p>
      </dgm:t>
    </dgm:pt>
    <dgm:pt modelId="{CD33C698-8CF6-40FE-8A3A-0865E6E70360}" type="sibTrans" cxnId="{0AA0AAE1-1B88-4932-B7D8-4C9BA0C336C3}">
      <dgm:prSet/>
      <dgm:spPr/>
      <dgm:t>
        <a:bodyPr/>
        <a:lstStyle/>
        <a:p>
          <a:endParaRPr lang="ru-RU"/>
        </a:p>
      </dgm:t>
    </dgm:pt>
    <dgm:pt modelId="{C850CE1C-B59B-4CC9-A45B-B13C52CD1B94}" type="pres">
      <dgm:prSet presAssocID="{7A37DC92-0408-4A84-8944-EB3C15F035EF}" presName="hierChild1" presStyleCnt="0">
        <dgm:presLayoutVars>
          <dgm:orgChart val="1"/>
          <dgm:chPref val="1"/>
          <dgm:dir/>
          <dgm:animOne val="branch"/>
          <dgm:animLvl val="lvl"/>
          <dgm:resizeHandles/>
        </dgm:presLayoutVars>
      </dgm:prSet>
      <dgm:spPr/>
      <dgm:t>
        <a:bodyPr/>
        <a:lstStyle/>
        <a:p>
          <a:endParaRPr lang="ru-RU"/>
        </a:p>
      </dgm:t>
    </dgm:pt>
    <dgm:pt modelId="{D31D0413-9BF7-4F9C-8BF6-988BA309EBE4}" type="pres">
      <dgm:prSet presAssocID="{C57D0A38-FD63-4277-A79E-30EDA4CCCBCA}" presName="hierRoot1" presStyleCnt="0">
        <dgm:presLayoutVars>
          <dgm:hierBranch val="init"/>
        </dgm:presLayoutVars>
      </dgm:prSet>
      <dgm:spPr/>
    </dgm:pt>
    <dgm:pt modelId="{6DE86316-4B6A-4352-9D83-C03E8C441BA8}" type="pres">
      <dgm:prSet presAssocID="{C57D0A38-FD63-4277-A79E-30EDA4CCCBCA}" presName="rootComposite1" presStyleCnt="0"/>
      <dgm:spPr/>
    </dgm:pt>
    <dgm:pt modelId="{3BBE2D71-9A89-48EA-B992-93A47FA51E33}" type="pres">
      <dgm:prSet presAssocID="{C57D0A38-FD63-4277-A79E-30EDA4CCCBCA}" presName="rootText1" presStyleLbl="node0" presStyleIdx="0" presStyleCnt="1" custScaleX="297301" custScaleY="121819" custLinFactNeighborX="-2137">
        <dgm:presLayoutVars>
          <dgm:chPref val="3"/>
        </dgm:presLayoutVars>
      </dgm:prSet>
      <dgm:spPr/>
      <dgm:t>
        <a:bodyPr/>
        <a:lstStyle/>
        <a:p>
          <a:endParaRPr lang="ru-RU"/>
        </a:p>
      </dgm:t>
    </dgm:pt>
    <dgm:pt modelId="{38713C5C-FC69-45EB-B03E-F7FCFA3BEA07}" type="pres">
      <dgm:prSet presAssocID="{C57D0A38-FD63-4277-A79E-30EDA4CCCBCA}" presName="rootConnector1" presStyleLbl="node1" presStyleIdx="0" presStyleCnt="0"/>
      <dgm:spPr/>
      <dgm:t>
        <a:bodyPr/>
        <a:lstStyle/>
        <a:p>
          <a:endParaRPr lang="ru-RU"/>
        </a:p>
      </dgm:t>
    </dgm:pt>
    <dgm:pt modelId="{89B5FD43-6E7C-4372-876D-12125AB4672F}" type="pres">
      <dgm:prSet presAssocID="{C57D0A38-FD63-4277-A79E-30EDA4CCCBCA}" presName="hierChild2" presStyleCnt="0"/>
      <dgm:spPr/>
    </dgm:pt>
    <dgm:pt modelId="{4CB71405-3802-4A8E-849E-2A68B25D9586}" type="pres">
      <dgm:prSet presAssocID="{C57D0A38-FD63-4277-A79E-30EDA4CCCBCA}" presName="hierChild3" presStyleCnt="0"/>
      <dgm:spPr/>
    </dgm:pt>
    <dgm:pt modelId="{A464EAFE-D161-4381-A569-86ED9D96E72D}" type="pres">
      <dgm:prSet presAssocID="{55C6A2C7-5393-4E5B-9469-D8421F59F444}" presName="Name111" presStyleLbl="parChTrans1D2" presStyleIdx="0" presStyleCnt="8"/>
      <dgm:spPr/>
      <dgm:t>
        <a:bodyPr/>
        <a:lstStyle/>
        <a:p>
          <a:endParaRPr lang="ru-RU"/>
        </a:p>
      </dgm:t>
    </dgm:pt>
    <dgm:pt modelId="{31FF2026-AC3D-48ED-9044-4FF9BDCAFF59}" type="pres">
      <dgm:prSet presAssocID="{86D6B85A-4B06-4EF6-AD58-F9F6035E0D1E}" presName="hierRoot3" presStyleCnt="0">
        <dgm:presLayoutVars>
          <dgm:hierBranch val="init"/>
        </dgm:presLayoutVars>
      </dgm:prSet>
      <dgm:spPr/>
    </dgm:pt>
    <dgm:pt modelId="{FD00C770-79A5-4D0F-9D24-FC765F0F3AF0}" type="pres">
      <dgm:prSet presAssocID="{86D6B85A-4B06-4EF6-AD58-F9F6035E0D1E}" presName="rootComposite3" presStyleCnt="0"/>
      <dgm:spPr/>
    </dgm:pt>
    <dgm:pt modelId="{CE267151-2751-41FA-BCCF-F6A3B3937072}" type="pres">
      <dgm:prSet presAssocID="{86D6B85A-4B06-4EF6-AD58-F9F6035E0D1E}" presName="rootText3" presStyleLbl="asst1" presStyleIdx="0" presStyleCnt="8" custScaleX="445734" custScaleY="147561" custLinFactNeighborX="2169" custLinFactNeighborY="-2169">
        <dgm:presLayoutVars>
          <dgm:chPref val="3"/>
        </dgm:presLayoutVars>
      </dgm:prSet>
      <dgm:spPr/>
      <dgm:t>
        <a:bodyPr/>
        <a:lstStyle/>
        <a:p>
          <a:endParaRPr lang="ru-RU"/>
        </a:p>
      </dgm:t>
    </dgm:pt>
    <dgm:pt modelId="{0F2D0CDA-08A8-42F2-85E2-B6F5ACF4FBA4}" type="pres">
      <dgm:prSet presAssocID="{86D6B85A-4B06-4EF6-AD58-F9F6035E0D1E}" presName="rootConnector3" presStyleLbl="asst1" presStyleIdx="0" presStyleCnt="8"/>
      <dgm:spPr/>
      <dgm:t>
        <a:bodyPr/>
        <a:lstStyle/>
        <a:p>
          <a:endParaRPr lang="ru-RU"/>
        </a:p>
      </dgm:t>
    </dgm:pt>
    <dgm:pt modelId="{8BA526F5-B958-40BA-9F38-B96AACD745FA}" type="pres">
      <dgm:prSet presAssocID="{86D6B85A-4B06-4EF6-AD58-F9F6035E0D1E}" presName="hierChild6" presStyleCnt="0"/>
      <dgm:spPr/>
    </dgm:pt>
    <dgm:pt modelId="{6DD33733-4C95-438C-9E8F-EA275CECB2BC}" type="pres">
      <dgm:prSet presAssocID="{86D6B85A-4B06-4EF6-AD58-F9F6035E0D1E}" presName="hierChild7" presStyleCnt="0"/>
      <dgm:spPr/>
    </dgm:pt>
    <dgm:pt modelId="{7ECFD8D9-B0B0-4239-BE6A-34914C6D68C2}" type="pres">
      <dgm:prSet presAssocID="{076A3DC1-D14B-48C5-A66B-5A2602065457}" presName="Name111" presStyleLbl="parChTrans1D2" presStyleIdx="1" presStyleCnt="8"/>
      <dgm:spPr/>
      <dgm:t>
        <a:bodyPr/>
        <a:lstStyle/>
        <a:p>
          <a:endParaRPr lang="ru-RU"/>
        </a:p>
      </dgm:t>
    </dgm:pt>
    <dgm:pt modelId="{DA524ABA-76BD-43B6-B4A8-23663AB8DFB5}" type="pres">
      <dgm:prSet presAssocID="{CCF508CD-6FF6-4FF9-BE02-59A457AF8281}" presName="hierRoot3" presStyleCnt="0">
        <dgm:presLayoutVars>
          <dgm:hierBranch val="init"/>
        </dgm:presLayoutVars>
      </dgm:prSet>
      <dgm:spPr/>
    </dgm:pt>
    <dgm:pt modelId="{372A5BA9-7BD5-4B49-AF1E-D7705834B307}" type="pres">
      <dgm:prSet presAssocID="{CCF508CD-6FF6-4FF9-BE02-59A457AF8281}" presName="rootComposite3" presStyleCnt="0"/>
      <dgm:spPr/>
    </dgm:pt>
    <dgm:pt modelId="{8DE0ABD6-DE9F-49E9-9B46-6F2DF1C990BD}" type="pres">
      <dgm:prSet presAssocID="{CCF508CD-6FF6-4FF9-BE02-59A457AF8281}" presName="rootText3" presStyleLbl="asst1" presStyleIdx="1" presStyleCnt="8" custScaleX="397373" custScaleY="180321">
        <dgm:presLayoutVars>
          <dgm:chPref val="3"/>
        </dgm:presLayoutVars>
      </dgm:prSet>
      <dgm:spPr/>
      <dgm:t>
        <a:bodyPr/>
        <a:lstStyle/>
        <a:p>
          <a:endParaRPr lang="ru-RU"/>
        </a:p>
      </dgm:t>
    </dgm:pt>
    <dgm:pt modelId="{9C7C8F64-557C-41E9-BAAD-44594A1738E9}" type="pres">
      <dgm:prSet presAssocID="{CCF508CD-6FF6-4FF9-BE02-59A457AF8281}" presName="rootConnector3" presStyleLbl="asst1" presStyleIdx="1" presStyleCnt="8"/>
      <dgm:spPr/>
      <dgm:t>
        <a:bodyPr/>
        <a:lstStyle/>
        <a:p>
          <a:endParaRPr lang="ru-RU"/>
        </a:p>
      </dgm:t>
    </dgm:pt>
    <dgm:pt modelId="{3F902AD3-D388-4AFE-9FB1-FBC141AD744F}" type="pres">
      <dgm:prSet presAssocID="{CCF508CD-6FF6-4FF9-BE02-59A457AF8281}" presName="hierChild6" presStyleCnt="0"/>
      <dgm:spPr/>
    </dgm:pt>
    <dgm:pt modelId="{E28C7FE6-1EC3-42B1-8408-8BC7C318449E}" type="pres">
      <dgm:prSet presAssocID="{CCF508CD-6FF6-4FF9-BE02-59A457AF8281}" presName="hierChild7" presStyleCnt="0"/>
      <dgm:spPr/>
    </dgm:pt>
    <dgm:pt modelId="{1B97FC22-8797-48B9-9AF6-279501B732CE}" type="pres">
      <dgm:prSet presAssocID="{FFDB8E33-2F8D-4597-8440-AB1069A73338}" presName="Name111" presStyleLbl="parChTrans1D2" presStyleIdx="2" presStyleCnt="8"/>
      <dgm:spPr/>
      <dgm:t>
        <a:bodyPr/>
        <a:lstStyle/>
        <a:p>
          <a:endParaRPr lang="ru-RU"/>
        </a:p>
      </dgm:t>
    </dgm:pt>
    <dgm:pt modelId="{B6BBC887-9FBB-42A2-B2BC-6AF464A16441}" type="pres">
      <dgm:prSet presAssocID="{70B6EF6B-30D6-45F6-8B7F-4C07B3BADCBB}" presName="hierRoot3" presStyleCnt="0">
        <dgm:presLayoutVars>
          <dgm:hierBranch val="init"/>
        </dgm:presLayoutVars>
      </dgm:prSet>
      <dgm:spPr/>
    </dgm:pt>
    <dgm:pt modelId="{C83C383F-6E7F-42A1-89D7-0B26652DDEAD}" type="pres">
      <dgm:prSet presAssocID="{70B6EF6B-30D6-45F6-8B7F-4C07B3BADCBB}" presName="rootComposite3" presStyleCnt="0"/>
      <dgm:spPr/>
    </dgm:pt>
    <dgm:pt modelId="{8A95BC6C-8903-4D9F-B4BF-6789E0A6ACD7}" type="pres">
      <dgm:prSet presAssocID="{70B6EF6B-30D6-45F6-8B7F-4C07B3BADCBB}" presName="rootText3" presStyleLbl="asst1" presStyleIdx="2" presStyleCnt="8" custScaleX="447602" custScaleY="180225">
        <dgm:presLayoutVars>
          <dgm:chPref val="3"/>
        </dgm:presLayoutVars>
      </dgm:prSet>
      <dgm:spPr/>
      <dgm:t>
        <a:bodyPr/>
        <a:lstStyle/>
        <a:p>
          <a:endParaRPr lang="ru-RU"/>
        </a:p>
      </dgm:t>
    </dgm:pt>
    <dgm:pt modelId="{952AE49A-2BDF-43B2-9A57-E36539F220D0}" type="pres">
      <dgm:prSet presAssocID="{70B6EF6B-30D6-45F6-8B7F-4C07B3BADCBB}" presName="rootConnector3" presStyleLbl="asst1" presStyleIdx="2" presStyleCnt="8"/>
      <dgm:spPr/>
      <dgm:t>
        <a:bodyPr/>
        <a:lstStyle/>
        <a:p>
          <a:endParaRPr lang="ru-RU"/>
        </a:p>
      </dgm:t>
    </dgm:pt>
    <dgm:pt modelId="{FCEC63F3-E199-4FE9-9122-DECE35B4EEFA}" type="pres">
      <dgm:prSet presAssocID="{70B6EF6B-30D6-45F6-8B7F-4C07B3BADCBB}" presName="hierChild6" presStyleCnt="0"/>
      <dgm:spPr/>
    </dgm:pt>
    <dgm:pt modelId="{32FC818A-F52F-48DC-BF7F-DCDC8FD1AF5D}" type="pres">
      <dgm:prSet presAssocID="{70B6EF6B-30D6-45F6-8B7F-4C07B3BADCBB}" presName="hierChild7" presStyleCnt="0"/>
      <dgm:spPr/>
    </dgm:pt>
    <dgm:pt modelId="{AC7990E1-BB88-4890-8D4C-852224E042CD}" type="pres">
      <dgm:prSet presAssocID="{4AE847FB-9154-4D8F-9F63-1B1999973E48}" presName="Name111" presStyleLbl="parChTrans1D2" presStyleIdx="3" presStyleCnt="8"/>
      <dgm:spPr/>
      <dgm:t>
        <a:bodyPr/>
        <a:lstStyle/>
        <a:p>
          <a:endParaRPr lang="ru-RU"/>
        </a:p>
      </dgm:t>
    </dgm:pt>
    <dgm:pt modelId="{5EC2F716-26DC-47DC-8D68-ECBFA28929F3}" type="pres">
      <dgm:prSet presAssocID="{A6404EC9-2E98-4874-BFED-2D63F513D130}" presName="hierRoot3" presStyleCnt="0">
        <dgm:presLayoutVars>
          <dgm:hierBranch val="init"/>
        </dgm:presLayoutVars>
      </dgm:prSet>
      <dgm:spPr/>
    </dgm:pt>
    <dgm:pt modelId="{F2D23FB4-D991-496F-A5F5-99DE258A4E5C}" type="pres">
      <dgm:prSet presAssocID="{A6404EC9-2E98-4874-BFED-2D63F513D130}" presName="rootComposite3" presStyleCnt="0"/>
      <dgm:spPr/>
    </dgm:pt>
    <dgm:pt modelId="{3C399673-A483-4DD4-9F05-703BE81A1907}" type="pres">
      <dgm:prSet presAssocID="{A6404EC9-2E98-4874-BFED-2D63F513D130}" presName="rootText3" presStyleLbl="asst1" presStyleIdx="3" presStyleCnt="8" custScaleX="478839" custScaleY="202814">
        <dgm:presLayoutVars>
          <dgm:chPref val="3"/>
        </dgm:presLayoutVars>
      </dgm:prSet>
      <dgm:spPr/>
      <dgm:t>
        <a:bodyPr/>
        <a:lstStyle/>
        <a:p>
          <a:endParaRPr lang="ru-RU"/>
        </a:p>
      </dgm:t>
    </dgm:pt>
    <dgm:pt modelId="{CD3B51B3-0754-43C5-BEED-A3980FB6FA77}" type="pres">
      <dgm:prSet presAssocID="{A6404EC9-2E98-4874-BFED-2D63F513D130}" presName="rootConnector3" presStyleLbl="asst1" presStyleIdx="3" presStyleCnt="8"/>
      <dgm:spPr/>
      <dgm:t>
        <a:bodyPr/>
        <a:lstStyle/>
        <a:p>
          <a:endParaRPr lang="ru-RU"/>
        </a:p>
      </dgm:t>
    </dgm:pt>
    <dgm:pt modelId="{97E12AAA-DD25-4DDA-B2FD-35D9F9ACB0C9}" type="pres">
      <dgm:prSet presAssocID="{A6404EC9-2E98-4874-BFED-2D63F513D130}" presName="hierChild6" presStyleCnt="0"/>
      <dgm:spPr/>
    </dgm:pt>
    <dgm:pt modelId="{F1EE6A34-AE87-4DB5-BDD3-9F2AF642AFF4}" type="pres">
      <dgm:prSet presAssocID="{A6404EC9-2E98-4874-BFED-2D63F513D130}" presName="hierChild7" presStyleCnt="0"/>
      <dgm:spPr/>
    </dgm:pt>
    <dgm:pt modelId="{412CC514-5416-49CF-BC3D-173BCD27280E}" type="pres">
      <dgm:prSet presAssocID="{9215D512-82D9-429E-B718-005B96BD87E4}" presName="Name111" presStyleLbl="parChTrans1D2" presStyleIdx="4" presStyleCnt="8"/>
      <dgm:spPr/>
      <dgm:t>
        <a:bodyPr/>
        <a:lstStyle/>
        <a:p>
          <a:endParaRPr lang="ru-RU"/>
        </a:p>
      </dgm:t>
    </dgm:pt>
    <dgm:pt modelId="{E84CD4A1-AE34-4C48-BDC1-9970E919E29E}" type="pres">
      <dgm:prSet presAssocID="{55ECC41F-FE53-4253-9864-72E803192CCF}" presName="hierRoot3" presStyleCnt="0">
        <dgm:presLayoutVars>
          <dgm:hierBranch val="init"/>
        </dgm:presLayoutVars>
      </dgm:prSet>
      <dgm:spPr/>
    </dgm:pt>
    <dgm:pt modelId="{E18F5841-E8C7-46F5-BCA2-1A4918DA7EEE}" type="pres">
      <dgm:prSet presAssocID="{55ECC41F-FE53-4253-9864-72E803192CCF}" presName="rootComposite3" presStyleCnt="0"/>
      <dgm:spPr/>
    </dgm:pt>
    <dgm:pt modelId="{8FAA117E-7439-40DE-9E86-13848D3893B0}" type="pres">
      <dgm:prSet presAssocID="{55ECC41F-FE53-4253-9864-72E803192CCF}" presName="rootText3" presStyleLbl="asst1" presStyleIdx="4" presStyleCnt="8" custScaleX="481601" custScaleY="146407">
        <dgm:presLayoutVars>
          <dgm:chPref val="3"/>
        </dgm:presLayoutVars>
      </dgm:prSet>
      <dgm:spPr/>
      <dgm:t>
        <a:bodyPr/>
        <a:lstStyle/>
        <a:p>
          <a:endParaRPr lang="ru-RU"/>
        </a:p>
      </dgm:t>
    </dgm:pt>
    <dgm:pt modelId="{956FEDF4-7B4C-422B-93C1-3B4F4D38F079}" type="pres">
      <dgm:prSet presAssocID="{55ECC41F-FE53-4253-9864-72E803192CCF}" presName="rootConnector3" presStyleLbl="asst1" presStyleIdx="4" presStyleCnt="8"/>
      <dgm:spPr/>
      <dgm:t>
        <a:bodyPr/>
        <a:lstStyle/>
        <a:p>
          <a:endParaRPr lang="ru-RU"/>
        </a:p>
      </dgm:t>
    </dgm:pt>
    <dgm:pt modelId="{80D53940-4F33-4F00-AA65-AB013EA52CBF}" type="pres">
      <dgm:prSet presAssocID="{55ECC41F-FE53-4253-9864-72E803192CCF}" presName="hierChild6" presStyleCnt="0"/>
      <dgm:spPr/>
    </dgm:pt>
    <dgm:pt modelId="{55750706-EDB8-47B8-BB72-62CE1BDF44AF}" type="pres">
      <dgm:prSet presAssocID="{55ECC41F-FE53-4253-9864-72E803192CCF}" presName="hierChild7" presStyleCnt="0"/>
      <dgm:spPr/>
    </dgm:pt>
    <dgm:pt modelId="{F23A4B34-46CA-4034-97A2-B6635511AE37}" type="pres">
      <dgm:prSet presAssocID="{572D2A52-8EF6-4718-8753-9D34F3F04F02}" presName="Name111" presStyleLbl="parChTrans1D2" presStyleIdx="5" presStyleCnt="8"/>
      <dgm:spPr/>
      <dgm:t>
        <a:bodyPr/>
        <a:lstStyle/>
        <a:p>
          <a:endParaRPr lang="ru-RU"/>
        </a:p>
      </dgm:t>
    </dgm:pt>
    <dgm:pt modelId="{C76443FC-994A-4066-8B14-37DD9F794192}" type="pres">
      <dgm:prSet presAssocID="{E36055DD-D309-4060-83C2-BFFD3DF87CC2}" presName="hierRoot3" presStyleCnt="0">
        <dgm:presLayoutVars>
          <dgm:hierBranch val="init"/>
        </dgm:presLayoutVars>
      </dgm:prSet>
      <dgm:spPr/>
    </dgm:pt>
    <dgm:pt modelId="{CAB88FC2-ACB1-49EB-84F2-76E437D96104}" type="pres">
      <dgm:prSet presAssocID="{E36055DD-D309-4060-83C2-BFFD3DF87CC2}" presName="rootComposite3" presStyleCnt="0"/>
      <dgm:spPr/>
    </dgm:pt>
    <dgm:pt modelId="{AD3EA081-0B36-4FF6-839D-76C4C6B8064D}" type="pres">
      <dgm:prSet presAssocID="{E36055DD-D309-4060-83C2-BFFD3DF87CC2}" presName="rootText3" presStyleLbl="asst1" presStyleIdx="5" presStyleCnt="8" custScaleX="638354" custScaleY="204662" custLinFactNeighborX="-1170" custLinFactNeighborY="4679">
        <dgm:presLayoutVars>
          <dgm:chPref val="3"/>
        </dgm:presLayoutVars>
      </dgm:prSet>
      <dgm:spPr/>
      <dgm:t>
        <a:bodyPr/>
        <a:lstStyle/>
        <a:p>
          <a:endParaRPr lang="ru-RU"/>
        </a:p>
      </dgm:t>
    </dgm:pt>
    <dgm:pt modelId="{2B31D23F-EF1E-4ADF-B4A1-6CC356B195DE}" type="pres">
      <dgm:prSet presAssocID="{E36055DD-D309-4060-83C2-BFFD3DF87CC2}" presName="rootConnector3" presStyleLbl="asst1" presStyleIdx="5" presStyleCnt="8"/>
      <dgm:spPr/>
      <dgm:t>
        <a:bodyPr/>
        <a:lstStyle/>
        <a:p>
          <a:endParaRPr lang="ru-RU"/>
        </a:p>
      </dgm:t>
    </dgm:pt>
    <dgm:pt modelId="{5BC86312-AA3E-4D10-A9C4-FA10DB77A884}" type="pres">
      <dgm:prSet presAssocID="{E36055DD-D309-4060-83C2-BFFD3DF87CC2}" presName="hierChild6" presStyleCnt="0"/>
      <dgm:spPr/>
    </dgm:pt>
    <dgm:pt modelId="{4FC58CAB-5DB0-4701-9179-990917B2E2A0}" type="pres">
      <dgm:prSet presAssocID="{E36055DD-D309-4060-83C2-BFFD3DF87CC2}" presName="hierChild7" presStyleCnt="0"/>
      <dgm:spPr/>
    </dgm:pt>
    <dgm:pt modelId="{CF36EC71-EDF8-4D4A-AA20-8EC2FE6E2AC9}" type="pres">
      <dgm:prSet presAssocID="{AD9D1AAE-8C48-4D5A-90A2-64377F1B58AB}" presName="Name111" presStyleLbl="parChTrans1D2" presStyleIdx="6" presStyleCnt="8"/>
      <dgm:spPr/>
      <dgm:t>
        <a:bodyPr/>
        <a:lstStyle/>
        <a:p>
          <a:endParaRPr lang="ru-RU"/>
        </a:p>
      </dgm:t>
    </dgm:pt>
    <dgm:pt modelId="{DA5D00FB-0C61-4103-AF73-EDA9A05C4A9A}" type="pres">
      <dgm:prSet presAssocID="{4740F43A-5770-4EBE-92CC-1023B522C940}" presName="hierRoot3" presStyleCnt="0">
        <dgm:presLayoutVars>
          <dgm:hierBranch val="init"/>
        </dgm:presLayoutVars>
      </dgm:prSet>
      <dgm:spPr/>
    </dgm:pt>
    <dgm:pt modelId="{C9B5B392-1B99-4840-A462-2AB26E1B0CE4}" type="pres">
      <dgm:prSet presAssocID="{4740F43A-5770-4EBE-92CC-1023B522C940}" presName="rootComposite3" presStyleCnt="0"/>
      <dgm:spPr/>
    </dgm:pt>
    <dgm:pt modelId="{87CEADE8-8A20-4163-A64E-F4D602E06E5B}" type="pres">
      <dgm:prSet presAssocID="{4740F43A-5770-4EBE-92CC-1023B522C940}" presName="rootText3" presStyleLbl="asst1" presStyleIdx="6" presStyleCnt="8" custScaleX="536203" custScaleY="179508">
        <dgm:presLayoutVars>
          <dgm:chPref val="3"/>
        </dgm:presLayoutVars>
      </dgm:prSet>
      <dgm:spPr/>
      <dgm:t>
        <a:bodyPr/>
        <a:lstStyle/>
        <a:p>
          <a:endParaRPr lang="ru-RU"/>
        </a:p>
      </dgm:t>
    </dgm:pt>
    <dgm:pt modelId="{B20C80E0-DD05-4785-BEB1-242EC2A93CD0}" type="pres">
      <dgm:prSet presAssocID="{4740F43A-5770-4EBE-92CC-1023B522C940}" presName="rootConnector3" presStyleLbl="asst1" presStyleIdx="6" presStyleCnt="8"/>
      <dgm:spPr/>
      <dgm:t>
        <a:bodyPr/>
        <a:lstStyle/>
        <a:p>
          <a:endParaRPr lang="ru-RU"/>
        </a:p>
      </dgm:t>
    </dgm:pt>
    <dgm:pt modelId="{C68195CE-2D31-4575-9838-9CC27BC61816}" type="pres">
      <dgm:prSet presAssocID="{4740F43A-5770-4EBE-92CC-1023B522C940}" presName="hierChild6" presStyleCnt="0"/>
      <dgm:spPr/>
    </dgm:pt>
    <dgm:pt modelId="{49A0D12C-9484-4962-A37D-42001F6C5BC2}" type="pres">
      <dgm:prSet presAssocID="{4740F43A-5770-4EBE-92CC-1023B522C940}" presName="hierChild7" presStyleCnt="0"/>
      <dgm:spPr/>
    </dgm:pt>
    <dgm:pt modelId="{25E0F39A-E388-4717-9A88-E9C300EE82E2}" type="pres">
      <dgm:prSet presAssocID="{DC5357B7-656E-4843-AB36-1A57CE33608E}" presName="Name111" presStyleLbl="parChTrans1D2" presStyleIdx="7" presStyleCnt="8"/>
      <dgm:spPr/>
      <dgm:t>
        <a:bodyPr/>
        <a:lstStyle/>
        <a:p>
          <a:endParaRPr lang="ru-RU"/>
        </a:p>
      </dgm:t>
    </dgm:pt>
    <dgm:pt modelId="{715B73E5-C8E6-4832-A60A-0803B713E194}" type="pres">
      <dgm:prSet presAssocID="{93C78FDF-C0B6-48CE-A220-2896582EF20F}" presName="hierRoot3" presStyleCnt="0">
        <dgm:presLayoutVars>
          <dgm:hierBranch val="init"/>
        </dgm:presLayoutVars>
      </dgm:prSet>
      <dgm:spPr/>
    </dgm:pt>
    <dgm:pt modelId="{35C14D71-5B02-4EB3-A8C2-FE21493CEE41}" type="pres">
      <dgm:prSet presAssocID="{93C78FDF-C0B6-48CE-A220-2896582EF20F}" presName="rootComposite3" presStyleCnt="0"/>
      <dgm:spPr/>
    </dgm:pt>
    <dgm:pt modelId="{A7E39E9C-04B5-4863-AC56-7C0D87F145EC}" type="pres">
      <dgm:prSet presAssocID="{93C78FDF-C0B6-48CE-A220-2896582EF20F}" presName="rootText3" presStyleLbl="asst1" presStyleIdx="7" presStyleCnt="8" custScaleX="479310" custScaleY="154045" custLinFactNeighborX="2017" custLinFactNeighborY="-1345">
        <dgm:presLayoutVars>
          <dgm:chPref val="3"/>
        </dgm:presLayoutVars>
      </dgm:prSet>
      <dgm:spPr/>
      <dgm:t>
        <a:bodyPr/>
        <a:lstStyle/>
        <a:p>
          <a:endParaRPr lang="ru-RU"/>
        </a:p>
      </dgm:t>
    </dgm:pt>
    <dgm:pt modelId="{970BAA5F-8ACF-4425-8ECF-2C85503C5628}" type="pres">
      <dgm:prSet presAssocID="{93C78FDF-C0B6-48CE-A220-2896582EF20F}" presName="rootConnector3" presStyleLbl="asst1" presStyleIdx="7" presStyleCnt="8"/>
      <dgm:spPr/>
      <dgm:t>
        <a:bodyPr/>
        <a:lstStyle/>
        <a:p>
          <a:endParaRPr lang="ru-RU"/>
        </a:p>
      </dgm:t>
    </dgm:pt>
    <dgm:pt modelId="{D3976112-4C0C-4307-BA88-6EF7D973BB6D}" type="pres">
      <dgm:prSet presAssocID="{93C78FDF-C0B6-48CE-A220-2896582EF20F}" presName="hierChild6" presStyleCnt="0"/>
      <dgm:spPr/>
    </dgm:pt>
    <dgm:pt modelId="{133538EF-305A-4889-8150-57A2F7779230}" type="pres">
      <dgm:prSet presAssocID="{93C78FDF-C0B6-48CE-A220-2896582EF20F}" presName="hierChild7" presStyleCnt="0"/>
      <dgm:spPr/>
    </dgm:pt>
  </dgm:ptLst>
  <dgm:cxnLst>
    <dgm:cxn modelId="{D59F8CC7-501D-4F1D-A060-4B6C75A38DCE}" srcId="{C57D0A38-FD63-4277-A79E-30EDA4CCCBCA}" destId="{86D6B85A-4B06-4EF6-AD58-F9F6035E0D1E}" srcOrd="0" destOrd="0" parTransId="{55C6A2C7-5393-4E5B-9469-D8421F59F444}" sibTransId="{A609A70A-6EC8-42AF-9095-43CDE30DE0F9}"/>
    <dgm:cxn modelId="{D1D65379-1533-40DF-B146-E1C8C91A0386}" type="presOf" srcId="{93C78FDF-C0B6-48CE-A220-2896582EF20F}" destId="{970BAA5F-8ACF-4425-8ECF-2C85503C5628}" srcOrd="1" destOrd="0" presId="urn:microsoft.com/office/officeart/2005/8/layout/orgChart1"/>
    <dgm:cxn modelId="{339ECD49-5C8F-4B3A-A98C-6F1918A3ED75}" type="presOf" srcId="{55ECC41F-FE53-4253-9864-72E803192CCF}" destId="{8FAA117E-7439-40DE-9E86-13848D3893B0}" srcOrd="0" destOrd="0" presId="urn:microsoft.com/office/officeart/2005/8/layout/orgChart1"/>
    <dgm:cxn modelId="{A7A7EA85-AD89-4254-A7BD-3D9135694F0C}" type="presOf" srcId="{70B6EF6B-30D6-45F6-8B7F-4C07B3BADCBB}" destId="{952AE49A-2BDF-43B2-9A57-E36539F220D0}" srcOrd="1" destOrd="0" presId="urn:microsoft.com/office/officeart/2005/8/layout/orgChart1"/>
    <dgm:cxn modelId="{BFA82E24-3B43-4138-B406-1BF9D560DF16}" srcId="{C57D0A38-FD63-4277-A79E-30EDA4CCCBCA}" destId="{55ECC41F-FE53-4253-9864-72E803192CCF}" srcOrd="4" destOrd="0" parTransId="{9215D512-82D9-429E-B718-005B96BD87E4}" sibTransId="{574F728D-749C-47FD-B958-61A7FA3401CC}"/>
    <dgm:cxn modelId="{1D187AF3-B7DC-409A-AF93-9F6E794F7865}" type="presOf" srcId="{E36055DD-D309-4060-83C2-BFFD3DF87CC2}" destId="{2B31D23F-EF1E-4ADF-B4A1-6CC356B195DE}" srcOrd="1" destOrd="0" presId="urn:microsoft.com/office/officeart/2005/8/layout/orgChart1"/>
    <dgm:cxn modelId="{F4391410-6C7C-4310-A8F2-734462DCB8EF}" type="presOf" srcId="{FFDB8E33-2F8D-4597-8440-AB1069A73338}" destId="{1B97FC22-8797-48B9-9AF6-279501B732CE}" srcOrd="0" destOrd="0" presId="urn:microsoft.com/office/officeart/2005/8/layout/orgChart1"/>
    <dgm:cxn modelId="{81446D01-3ECD-4630-B00B-64003375CBC2}" type="presOf" srcId="{DC5357B7-656E-4843-AB36-1A57CE33608E}" destId="{25E0F39A-E388-4717-9A88-E9C300EE82E2}" srcOrd="0" destOrd="0" presId="urn:microsoft.com/office/officeart/2005/8/layout/orgChart1"/>
    <dgm:cxn modelId="{A4FE2881-2C95-4465-BEA5-1C279D6ED1EB}" type="presOf" srcId="{4740F43A-5770-4EBE-92CC-1023B522C940}" destId="{B20C80E0-DD05-4785-BEB1-242EC2A93CD0}" srcOrd="1" destOrd="0" presId="urn:microsoft.com/office/officeart/2005/8/layout/orgChart1"/>
    <dgm:cxn modelId="{946743CC-4CCB-40C4-81E2-F6B159435F59}" srcId="{C57D0A38-FD63-4277-A79E-30EDA4CCCBCA}" destId="{4740F43A-5770-4EBE-92CC-1023B522C940}" srcOrd="6" destOrd="0" parTransId="{AD9D1AAE-8C48-4D5A-90A2-64377F1B58AB}" sibTransId="{CD1017C2-4FFA-4E48-AA3F-E8AFB630E6A5}"/>
    <dgm:cxn modelId="{7DEF3951-146F-4136-8840-67222308C6CB}" type="presOf" srcId="{CCF508CD-6FF6-4FF9-BE02-59A457AF8281}" destId="{9C7C8F64-557C-41E9-BAAD-44594A1738E9}" srcOrd="1" destOrd="0" presId="urn:microsoft.com/office/officeart/2005/8/layout/orgChart1"/>
    <dgm:cxn modelId="{28042C8D-C408-4B47-90A5-34C54B07BC61}" type="presOf" srcId="{A6404EC9-2E98-4874-BFED-2D63F513D130}" destId="{CD3B51B3-0754-43C5-BEED-A3980FB6FA77}" srcOrd="1" destOrd="0" presId="urn:microsoft.com/office/officeart/2005/8/layout/orgChart1"/>
    <dgm:cxn modelId="{E1746A0A-783B-4581-A03D-9D64476685FD}" type="presOf" srcId="{7A37DC92-0408-4A84-8944-EB3C15F035EF}" destId="{C850CE1C-B59B-4CC9-A45B-B13C52CD1B94}" srcOrd="0" destOrd="0" presId="urn:microsoft.com/office/officeart/2005/8/layout/orgChart1"/>
    <dgm:cxn modelId="{5130D3BE-D829-4440-A525-D629B306CD27}" type="presOf" srcId="{4AE847FB-9154-4D8F-9F63-1B1999973E48}" destId="{AC7990E1-BB88-4890-8D4C-852224E042CD}" srcOrd="0" destOrd="0" presId="urn:microsoft.com/office/officeart/2005/8/layout/orgChart1"/>
    <dgm:cxn modelId="{E55E9E67-A433-4493-A91B-9FD7FB5C6ACA}" type="presOf" srcId="{C57D0A38-FD63-4277-A79E-30EDA4CCCBCA}" destId="{3BBE2D71-9A89-48EA-B992-93A47FA51E33}" srcOrd="0" destOrd="0" presId="urn:microsoft.com/office/officeart/2005/8/layout/orgChart1"/>
    <dgm:cxn modelId="{910090E2-373A-462A-BE32-FCCD358ECC04}" srcId="{C57D0A38-FD63-4277-A79E-30EDA4CCCBCA}" destId="{E36055DD-D309-4060-83C2-BFFD3DF87CC2}" srcOrd="5" destOrd="0" parTransId="{572D2A52-8EF6-4718-8753-9D34F3F04F02}" sibTransId="{31BB7D2A-5E89-4BF0-A25E-3A8B1CED82EE}"/>
    <dgm:cxn modelId="{C4667761-E005-411E-965C-04EF30E68359}" type="presOf" srcId="{70B6EF6B-30D6-45F6-8B7F-4C07B3BADCBB}" destId="{8A95BC6C-8903-4D9F-B4BF-6789E0A6ACD7}" srcOrd="0" destOrd="0" presId="urn:microsoft.com/office/officeart/2005/8/layout/orgChart1"/>
    <dgm:cxn modelId="{7DD7E4A7-8D80-40C6-9B1B-782522EE9495}" type="presOf" srcId="{93C78FDF-C0B6-48CE-A220-2896582EF20F}" destId="{A7E39E9C-04B5-4863-AC56-7C0D87F145EC}" srcOrd="0" destOrd="0" presId="urn:microsoft.com/office/officeart/2005/8/layout/orgChart1"/>
    <dgm:cxn modelId="{918F4B61-9459-47B5-8556-1975729D4ADD}" type="presOf" srcId="{9215D512-82D9-429E-B718-005B96BD87E4}" destId="{412CC514-5416-49CF-BC3D-173BCD27280E}" srcOrd="0" destOrd="0" presId="urn:microsoft.com/office/officeart/2005/8/layout/orgChart1"/>
    <dgm:cxn modelId="{5FC2BEFB-2E38-4566-B30D-ECB0CF3C9C62}" type="presOf" srcId="{A6404EC9-2E98-4874-BFED-2D63F513D130}" destId="{3C399673-A483-4DD4-9F05-703BE81A1907}" srcOrd="0" destOrd="0" presId="urn:microsoft.com/office/officeart/2005/8/layout/orgChart1"/>
    <dgm:cxn modelId="{73BC4054-43FC-49A4-98FE-014152A1EBAA}" type="presOf" srcId="{86D6B85A-4B06-4EF6-AD58-F9F6035E0D1E}" destId="{CE267151-2751-41FA-BCCF-F6A3B3937072}" srcOrd="0" destOrd="0" presId="urn:microsoft.com/office/officeart/2005/8/layout/orgChart1"/>
    <dgm:cxn modelId="{EB431649-0F5C-4B2C-9F9A-FEF464D0A56A}" srcId="{C57D0A38-FD63-4277-A79E-30EDA4CCCBCA}" destId="{CCF508CD-6FF6-4FF9-BE02-59A457AF8281}" srcOrd="1" destOrd="0" parTransId="{076A3DC1-D14B-48C5-A66B-5A2602065457}" sibTransId="{21D90DCF-29BD-411A-871C-120E3FBB410D}"/>
    <dgm:cxn modelId="{1FFD1095-6F69-4F0D-B2CA-4FBC125F4D31}" type="presOf" srcId="{572D2A52-8EF6-4718-8753-9D34F3F04F02}" destId="{F23A4B34-46CA-4034-97A2-B6635511AE37}" srcOrd="0" destOrd="0" presId="urn:microsoft.com/office/officeart/2005/8/layout/orgChart1"/>
    <dgm:cxn modelId="{E06402D2-7478-40AC-A70E-2A9BB8F230C7}" type="presOf" srcId="{E36055DD-D309-4060-83C2-BFFD3DF87CC2}" destId="{AD3EA081-0B36-4FF6-839D-76C4C6B8064D}" srcOrd="0" destOrd="0" presId="urn:microsoft.com/office/officeart/2005/8/layout/orgChart1"/>
    <dgm:cxn modelId="{20E13239-5D10-4B2D-A46D-1CB0F8C41D4C}" type="presOf" srcId="{4740F43A-5770-4EBE-92CC-1023B522C940}" destId="{87CEADE8-8A20-4163-A64E-F4D602E06E5B}" srcOrd="0" destOrd="0" presId="urn:microsoft.com/office/officeart/2005/8/layout/orgChart1"/>
    <dgm:cxn modelId="{5BFF5C6F-7EF9-468B-90B7-94C8FAD325C0}" srcId="{C57D0A38-FD63-4277-A79E-30EDA4CCCBCA}" destId="{A6404EC9-2E98-4874-BFED-2D63F513D130}" srcOrd="3" destOrd="0" parTransId="{4AE847FB-9154-4D8F-9F63-1B1999973E48}" sibTransId="{983CF3CD-AF28-4E9A-A69F-BA835E4C44B6}"/>
    <dgm:cxn modelId="{11FE1D4A-AF16-462E-AA03-B9F7600A9121}" srcId="{C57D0A38-FD63-4277-A79E-30EDA4CCCBCA}" destId="{70B6EF6B-30D6-45F6-8B7F-4C07B3BADCBB}" srcOrd="2" destOrd="0" parTransId="{FFDB8E33-2F8D-4597-8440-AB1069A73338}" sibTransId="{B8D5013F-1ACB-4D5A-B2BC-A86932801C6A}"/>
    <dgm:cxn modelId="{53D0D248-EC23-494C-9AAC-4E549DEBB95C}" type="presOf" srcId="{C57D0A38-FD63-4277-A79E-30EDA4CCCBCA}" destId="{38713C5C-FC69-45EB-B03E-F7FCFA3BEA07}" srcOrd="1" destOrd="0" presId="urn:microsoft.com/office/officeart/2005/8/layout/orgChart1"/>
    <dgm:cxn modelId="{A289BDB4-9C85-4175-AF1F-7FDF743A3C8A}" type="presOf" srcId="{55ECC41F-FE53-4253-9864-72E803192CCF}" destId="{956FEDF4-7B4C-422B-93C1-3B4F4D38F079}" srcOrd="1" destOrd="0" presId="urn:microsoft.com/office/officeart/2005/8/layout/orgChart1"/>
    <dgm:cxn modelId="{0AA0AAE1-1B88-4932-B7D8-4C9BA0C336C3}" srcId="{C57D0A38-FD63-4277-A79E-30EDA4CCCBCA}" destId="{93C78FDF-C0B6-48CE-A220-2896582EF20F}" srcOrd="7" destOrd="0" parTransId="{DC5357B7-656E-4843-AB36-1A57CE33608E}" sibTransId="{CD33C698-8CF6-40FE-8A3A-0865E6E70360}"/>
    <dgm:cxn modelId="{A2C5205B-8076-4FA1-A475-F11341FAD340}" type="presOf" srcId="{55C6A2C7-5393-4E5B-9469-D8421F59F444}" destId="{A464EAFE-D161-4381-A569-86ED9D96E72D}" srcOrd="0" destOrd="0" presId="urn:microsoft.com/office/officeart/2005/8/layout/orgChart1"/>
    <dgm:cxn modelId="{59EBB9BF-446B-48E4-91A7-E519706E647A}" type="presOf" srcId="{86D6B85A-4B06-4EF6-AD58-F9F6035E0D1E}" destId="{0F2D0CDA-08A8-42F2-85E2-B6F5ACF4FBA4}" srcOrd="1" destOrd="0" presId="urn:microsoft.com/office/officeart/2005/8/layout/orgChart1"/>
    <dgm:cxn modelId="{86E2507D-C428-42FF-B2A0-E14466A3101A}" srcId="{7A37DC92-0408-4A84-8944-EB3C15F035EF}" destId="{C57D0A38-FD63-4277-A79E-30EDA4CCCBCA}" srcOrd="0" destOrd="0" parTransId="{8C03C293-E726-49B4-8168-92F24DD03F4E}" sibTransId="{05222317-31B2-421B-9569-A27C3A2D344B}"/>
    <dgm:cxn modelId="{2E20E779-A1FB-4AAE-968C-7D85BED91A24}" type="presOf" srcId="{CCF508CD-6FF6-4FF9-BE02-59A457AF8281}" destId="{8DE0ABD6-DE9F-49E9-9B46-6F2DF1C990BD}" srcOrd="0" destOrd="0" presId="urn:microsoft.com/office/officeart/2005/8/layout/orgChart1"/>
    <dgm:cxn modelId="{12C6F326-ACB2-4988-A7AF-15E7A822C1D8}" type="presOf" srcId="{AD9D1AAE-8C48-4D5A-90A2-64377F1B58AB}" destId="{CF36EC71-EDF8-4D4A-AA20-8EC2FE6E2AC9}" srcOrd="0" destOrd="0" presId="urn:microsoft.com/office/officeart/2005/8/layout/orgChart1"/>
    <dgm:cxn modelId="{DEF2601F-C4B8-4F05-9B48-8D594BD97DF6}" type="presOf" srcId="{076A3DC1-D14B-48C5-A66B-5A2602065457}" destId="{7ECFD8D9-B0B0-4239-BE6A-34914C6D68C2}" srcOrd="0" destOrd="0" presId="urn:microsoft.com/office/officeart/2005/8/layout/orgChart1"/>
    <dgm:cxn modelId="{244C8E99-8405-41F0-84D2-8915FB588600}" type="presParOf" srcId="{C850CE1C-B59B-4CC9-A45B-B13C52CD1B94}" destId="{D31D0413-9BF7-4F9C-8BF6-988BA309EBE4}" srcOrd="0" destOrd="0" presId="urn:microsoft.com/office/officeart/2005/8/layout/orgChart1"/>
    <dgm:cxn modelId="{88A5A765-FEB0-44D6-8858-FA648CA18A42}" type="presParOf" srcId="{D31D0413-9BF7-4F9C-8BF6-988BA309EBE4}" destId="{6DE86316-4B6A-4352-9D83-C03E8C441BA8}" srcOrd="0" destOrd="0" presId="urn:microsoft.com/office/officeart/2005/8/layout/orgChart1"/>
    <dgm:cxn modelId="{FD6F9C8A-3847-49AB-A5A6-83B759BB6E2F}" type="presParOf" srcId="{6DE86316-4B6A-4352-9D83-C03E8C441BA8}" destId="{3BBE2D71-9A89-48EA-B992-93A47FA51E33}" srcOrd="0" destOrd="0" presId="urn:microsoft.com/office/officeart/2005/8/layout/orgChart1"/>
    <dgm:cxn modelId="{030D322A-58C5-41F6-A411-E610E60AEDEC}" type="presParOf" srcId="{6DE86316-4B6A-4352-9D83-C03E8C441BA8}" destId="{38713C5C-FC69-45EB-B03E-F7FCFA3BEA07}" srcOrd="1" destOrd="0" presId="urn:microsoft.com/office/officeart/2005/8/layout/orgChart1"/>
    <dgm:cxn modelId="{D609B64E-C86D-4575-9B7C-2390DAAAA41E}" type="presParOf" srcId="{D31D0413-9BF7-4F9C-8BF6-988BA309EBE4}" destId="{89B5FD43-6E7C-4372-876D-12125AB4672F}" srcOrd="1" destOrd="0" presId="urn:microsoft.com/office/officeart/2005/8/layout/orgChart1"/>
    <dgm:cxn modelId="{88BC5E25-459D-4929-BDD3-8FC506FA1764}" type="presParOf" srcId="{D31D0413-9BF7-4F9C-8BF6-988BA309EBE4}" destId="{4CB71405-3802-4A8E-849E-2A68B25D9586}" srcOrd="2" destOrd="0" presId="urn:microsoft.com/office/officeart/2005/8/layout/orgChart1"/>
    <dgm:cxn modelId="{9E75E5E1-5C2D-44A5-904A-0045613215A6}" type="presParOf" srcId="{4CB71405-3802-4A8E-849E-2A68B25D9586}" destId="{A464EAFE-D161-4381-A569-86ED9D96E72D}" srcOrd="0" destOrd="0" presId="urn:microsoft.com/office/officeart/2005/8/layout/orgChart1"/>
    <dgm:cxn modelId="{25C1597F-232B-4FFA-85F1-570E029BB7D5}" type="presParOf" srcId="{4CB71405-3802-4A8E-849E-2A68B25D9586}" destId="{31FF2026-AC3D-48ED-9044-4FF9BDCAFF59}" srcOrd="1" destOrd="0" presId="urn:microsoft.com/office/officeart/2005/8/layout/orgChart1"/>
    <dgm:cxn modelId="{092C238C-7D3F-4F82-B024-F63B64F96D5D}" type="presParOf" srcId="{31FF2026-AC3D-48ED-9044-4FF9BDCAFF59}" destId="{FD00C770-79A5-4D0F-9D24-FC765F0F3AF0}" srcOrd="0" destOrd="0" presId="urn:microsoft.com/office/officeart/2005/8/layout/orgChart1"/>
    <dgm:cxn modelId="{8097D265-24D7-4F9F-BC88-92E2B0BC949B}" type="presParOf" srcId="{FD00C770-79A5-4D0F-9D24-FC765F0F3AF0}" destId="{CE267151-2751-41FA-BCCF-F6A3B3937072}" srcOrd="0" destOrd="0" presId="urn:microsoft.com/office/officeart/2005/8/layout/orgChart1"/>
    <dgm:cxn modelId="{9DD21D91-5890-4EC4-AA86-A7DA42632140}" type="presParOf" srcId="{FD00C770-79A5-4D0F-9D24-FC765F0F3AF0}" destId="{0F2D0CDA-08A8-42F2-85E2-B6F5ACF4FBA4}" srcOrd="1" destOrd="0" presId="urn:microsoft.com/office/officeart/2005/8/layout/orgChart1"/>
    <dgm:cxn modelId="{FC84747E-A80B-4166-9439-3EFE7F1C3312}" type="presParOf" srcId="{31FF2026-AC3D-48ED-9044-4FF9BDCAFF59}" destId="{8BA526F5-B958-40BA-9F38-B96AACD745FA}" srcOrd="1" destOrd="0" presId="urn:microsoft.com/office/officeart/2005/8/layout/orgChart1"/>
    <dgm:cxn modelId="{398DB595-F08D-4AFF-AA77-4CCE7E958A67}" type="presParOf" srcId="{31FF2026-AC3D-48ED-9044-4FF9BDCAFF59}" destId="{6DD33733-4C95-438C-9E8F-EA275CECB2BC}" srcOrd="2" destOrd="0" presId="urn:microsoft.com/office/officeart/2005/8/layout/orgChart1"/>
    <dgm:cxn modelId="{4B9EB5D5-D28A-4A1B-8AA5-4036836B45A3}" type="presParOf" srcId="{4CB71405-3802-4A8E-849E-2A68B25D9586}" destId="{7ECFD8D9-B0B0-4239-BE6A-34914C6D68C2}" srcOrd="2" destOrd="0" presId="urn:microsoft.com/office/officeart/2005/8/layout/orgChart1"/>
    <dgm:cxn modelId="{48CEE19A-CD98-4E95-8E91-68F54E31BAFB}" type="presParOf" srcId="{4CB71405-3802-4A8E-849E-2A68B25D9586}" destId="{DA524ABA-76BD-43B6-B4A8-23663AB8DFB5}" srcOrd="3" destOrd="0" presId="urn:microsoft.com/office/officeart/2005/8/layout/orgChart1"/>
    <dgm:cxn modelId="{6350AC01-C5B1-49AE-B26E-966735572804}" type="presParOf" srcId="{DA524ABA-76BD-43B6-B4A8-23663AB8DFB5}" destId="{372A5BA9-7BD5-4B49-AF1E-D7705834B307}" srcOrd="0" destOrd="0" presId="urn:microsoft.com/office/officeart/2005/8/layout/orgChart1"/>
    <dgm:cxn modelId="{9F33033A-5F8B-46E4-AAF4-FBAE4C04C851}" type="presParOf" srcId="{372A5BA9-7BD5-4B49-AF1E-D7705834B307}" destId="{8DE0ABD6-DE9F-49E9-9B46-6F2DF1C990BD}" srcOrd="0" destOrd="0" presId="urn:microsoft.com/office/officeart/2005/8/layout/orgChart1"/>
    <dgm:cxn modelId="{7BDEE686-72A6-43A1-B014-D3E161713DC0}" type="presParOf" srcId="{372A5BA9-7BD5-4B49-AF1E-D7705834B307}" destId="{9C7C8F64-557C-41E9-BAAD-44594A1738E9}" srcOrd="1" destOrd="0" presId="urn:microsoft.com/office/officeart/2005/8/layout/orgChart1"/>
    <dgm:cxn modelId="{F8969AE8-A0DC-4A07-B065-2132201DC510}" type="presParOf" srcId="{DA524ABA-76BD-43B6-B4A8-23663AB8DFB5}" destId="{3F902AD3-D388-4AFE-9FB1-FBC141AD744F}" srcOrd="1" destOrd="0" presId="urn:microsoft.com/office/officeart/2005/8/layout/orgChart1"/>
    <dgm:cxn modelId="{0FFEEA8B-3F91-49A0-B025-BCFDA6F4BA49}" type="presParOf" srcId="{DA524ABA-76BD-43B6-B4A8-23663AB8DFB5}" destId="{E28C7FE6-1EC3-42B1-8408-8BC7C318449E}" srcOrd="2" destOrd="0" presId="urn:microsoft.com/office/officeart/2005/8/layout/orgChart1"/>
    <dgm:cxn modelId="{64215BAB-162D-4C4B-AFB2-D02B683AF8DF}" type="presParOf" srcId="{4CB71405-3802-4A8E-849E-2A68B25D9586}" destId="{1B97FC22-8797-48B9-9AF6-279501B732CE}" srcOrd="4" destOrd="0" presId="urn:microsoft.com/office/officeart/2005/8/layout/orgChart1"/>
    <dgm:cxn modelId="{BD90F0A4-61AA-4165-8F47-39AC3B5EDE3F}" type="presParOf" srcId="{4CB71405-3802-4A8E-849E-2A68B25D9586}" destId="{B6BBC887-9FBB-42A2-B2BC-6AF464A16441}" srcOrd="5" destOrd="0" presId="urn:microsoft.com/office/officeart/2005/8/layout/orgChart1"/>
    <dgm:cxn modelId="{BD761F94-61F3-470B-8521-3DA2E9C3D87C}" type="presParOf" srcId="{B6BBC887-9FBB-42A2-B2BC-6AF464A16441}" destId="{C83C383F-6E7F-42A1-89D7-0B26652DDEAD}" srcOrd="0" destOrd="0" presId="urn:microsoft.com/office/officeart/2005/8/layout/orgChart1"/>
    <dgm:cxn modelId="{D02CC1DD-9581-43F8-A5CD-90198FCE425C}" type="presParOf" srcId="{C83C383F-6E7F-42A1-89D7-0B26652DDEAD}" destId="{8A95BC6C-8903-4D9F-B4BF-6789E0A6ACD7}" srcOrd="0" destOrd="0" presId="urn:microsoft.com/office/officeart/2005/8/layout/orgChart1"/>
    <dgm:cxn modelId="{CC45773F-C5D0-48D4-90D2-2CE296350A4C}" type="presParOf" srcId="{C83C383F-6E7F-42A1-89D7-0B26652DDEAD}" destId="{952AE49A-2BDF-43B2-9A57-E36539F220D0}" srcOrd="1" destOrd="0" presId="urn:microsoft.com/office/officeart/2005/8/layout/orgChart1"/>
    <dgm:cxn modelId="{666AC463-CF8E-48D4-9027-AF7EACEB6AFB}" type="presParOf" srcId="{B6BBC887-9FBB-42A2-B2BC-6AF464A16441}" destId="{FCEC63F3-E199-4FE9-9122-DECE35B4EEFA}" srcOrd="1" destOrd="0" presId="urn:microsoft.com/office/officeart/2005/8/layout/orgChart1"/>
    <dgm:cxn modelId="{70195CBF-1A08-48F2-A540-07CCAC43C3B8}" type="presParOf" srcId="{B6BBC887-9FBB-42A2-B2BC-6AF464A16441}" destId="{32FC818A-F52F-48DC-BF7F-DCDC8FD1AF5D}" srcOrd="2" destOrd="0" presId="urn:microsoft.com/office/officeart/2005/8/layout/orgChart1"/>
    <dgm:cxn modelId="{FF2823AE-92C4-4B81-8448-FF1CE11D0CD1}" type="presParOf" srcId="{4CB71405-3802-4A8E-849E-2A68B25D9586}" destId="{AC7990E1-BB88-4890-8D4C-852224E042CD}" srcOrd="6" destOrd="0" presId="urn:microsoft.com/office/officeart/2005/8/layout/orgChart1"/>
    <dgm:cxn modelId="{5D287927-BCB2-40B4-8F82-46DC20486EFA}" type="presParOf" srcId="{4CB71405-3802-4A8E-849E-2A68B25D9586}" destId="{5EC2F716-26DC-47DC-8D68-ECBFA28929F3}" srcOrd="7" destOrd="0" presId="urn:microsoft.com/office/officeart/2005/8/layout/orgChart1"/>
    <dgm:cxn modelId="{B05EC737-3AD6-473A-8683-59467727A068}" type="presParOf" srcId="{5EC2F716-26DC-47DC-8D68-ECBFA28929F3}" destId="{F2D23FB4-D991-496F-A5F5-99DE258A4E5C}" srcOrd="0" destOrd="0" presId="urn:microsoft.com/office/officeart/2005/8/layout/orgChart1"/>
    <dgm:cxn modelId="{768BD831-14CF-4628-A00A-5D5E5EBE191D}" type="presParOf" srcId="{F2D23FB4-D991-496F-A5F5-99DE258A4E5C}" destId="{3C399673-A483-4DD4-9F05-703BE81A1907}" srcOrd="0" destOrd="0" presId="urn:microsoft.com/office/officeart/2005/8/layout/orgChart1"/>
    <dgm:cxn modelId="{8B3BBCBF-D6D4-48C0-8E6D-E5EAAB60A429}" type="presParOf" srcId="{F2D23FB4-D991-496F-A5F5-99DE258A4E5C}" destId="{CD3B51B3-0754-43C5-BEED-A3980FB6FA77}" srcOrd="1" destOrd="0" presId="urn:microsoft.com/office/officeart/2005/8/layout/orgChart1"/>
    <dgm:cxn modelId="{5DF2BF89-2FB1-463C-8502-BE80B02BBEBD}" type="presParOf" srcId="{5EC2F716-26DC-47DC-8D68-ECBFA28929F3}" destId="{97E12AAA-DD25-4DDA-B2FD-35D9F9ACB0C9}" srcOrd="1" destOrd="0" presId="urn:microsoft.com/office/officeart/2005/8/layout/orgChart1"/>
    <dgm:cxn modelId="{D89878D5-C564-4D36-B8AD-76D95A9116BD}" type="presParOf" srcId="{5EC2F716-26DC-47DC-8D68-ECBFA28929F3}" destId="{F1EE6A34-AE87-4DB5-BDD3-9F2AF642AFF4}" srcOrd="2" destOrd="0" presId="urn:microsoft.com/office/officeart/2005/8/layout/orgChart1"/>
    <dgm:cxn modelId="{E494BB46-D285-4703-A37D-00D14DDF6EE0}" type="presParOf" srcId="{4CB71405-3802-4A8E-849E-2A68B25D9586}" destId="{412CC514-5416-49CF-BC3D-173BCD27280E}" srcOrd="8" destOrd="0" presId="urn:microsoft.com/office/officeart/2005/8/layout/orgChart1"/>
    <dgm:cxn modelId="{E7A52FE9-23C0-4866-8389-B4B3C1EE8F6C}" type="presParOf" srcId="{4CB71405-3802-4A8E-849E-2A68B25D9586}" destId="{E84CD4A1-AE34-4C48-BDC1-9970E919E29E}" srcOrd="9" destOrd="0" presId="urn:microsoft.com/office/officeart/2005/8/layout/orgChart1"/>
    <dgm:cxn modelId="{9F7106D7-2E12-415D-8FF5-84E4C7A16B51}" type="presParOf" srcId="{E84CD4A1-AE34-4C48-BDC1-9970E919E29E}" destId="{E18F5841-E8C7-46F5-BCA2-1A4918DA7EEE}" srcOrd="0" destOrd="0" presId="urn:microsoft.com/office/officeart/2005/8/layout/orgChart1"/>
    <dgm:cxn modelId="{FC7B7609-0A12-47EC-B90B-41840855D2CB}" type="presParOf" srcId="{E18F5841-E8C7-46F5-BCA2-1A4918DA7EEE}" destId="{8FAA117E-7439-40DE-9E86-13848D3893B0}" srcOrd="0" destOrd="0" presId="urn:microsoft.com/office/officeart/2005/8/layout/orgChart1"/>
    <dgm:cxn modelId="{0AE35F90-65F1-43EB-8FA1-FD237C883379}" type="presParOf" srcId="{E18F5841-E8C7-46F5-BCA2-1A4918DA7EEE}" destId="{956FEDF4-7B4C-422B-93C1-3B4F4D38F079}" srcOrd="1" destOrd="0" presId="urn:microsoft.com/office/officeart/2005/8/layout/orgChart1"/>
    <dgm:cxn modelId="{02FE0F42-393C-4AB7-B6EA-EC5B2D2E71FE}" type="presParOf" srcId="{E84CD4A1-AE34-4C48-BDC1-9970E919E29E}" destId="{80D53940-4F33-4F00-AA65-AB013EA52CBF}" srcOrd="1" destOrd="0" presId="urn:microsoft.com/office/officeart/2005/8/layout/orgChart1"/>
    <dgm:cxn modelId="{9CB5DE29-FF6A-44EA-913F-9C6E7CA9667F}" type="presParOf" srcId="{E84CD4A1-AE34-4C48-BDC1-9970E919E29E}" destId="{55750706-EDB8-47B8-BB72-62CE1BDF44AF}" srcOrd="2" destOrd="0" presId="urn:microsoft.com/office/officeart/2005/8/layout/orgChart1"/>
    <dgm:cxn modelId="{DFD5A3E6-66C5-4755-8734-818C003F2F3B}" type="presParOf" srcId="{4CB71405-3802-4A8E-849E-2A68B25D9586}" destId="{F23A4B34-46CA-4034-97A2-B6635511AE37}" srcOrd="10" destOrd="0" presId="urn:microsoft.com/office/officeart/2005/8/layout/orgChart1"/>
    <dgm:cxn modelId="{7A6C9017-0E21-41E9-9E0A-EB1B9BDF36B8}" type="presParOf" srcId="{4CB71405-3802-4A8E-849E-2A68B25D9586}" destId="{C76443FC-994A-4066-8B14-37DD9F794192}" srcOrd="11" destOrd="0" presId="urn:microsoft.com/office/officeart/2005/8/layout/orgChart1"/>
    <dgm:cxn modelId="{797A587B-62C4-4769-BBAC-BA0F216192F9}" type="presParOf" srcId="{C76443FC-994A-4066-8B14-37DD9F794192}" destId="{CAB88FC2-ACB1-49EB-84F2-76E437D96104}" srcOrd="0" destOrd="0" presId="urn:microsoft.com/office/officeart/2005/8/layout/orgChart1"/>
    <dgm:cxn modelId="{4B1D9249-847C-4CE8-871E-1DAB7F4FBA8D}" type="presParOf" srcId="{CAB88FC2-ACB1-49EB-84F2-76E437D96104}" destId="{AD3EA081-0B36-4FF6-839D-76C4C6B8064D}" srcOrd="0" destOrd="0" presId="urn:microsoft.com/office/officeart/2005/8/layout/orgChart1"/>
    <dgm:cxn modelId="{44095844-EB35-4321-AFB3-1BFAF637661B}" type="presParOf" srcId="{CAB88FC2-ACB1-49EB-84F2-76E437D96104}" destId="{2B31D23F-EF1E-4ADF-B4A1-6CC356B195DE}" srcOrd="1" destOrd="0" presId="urn:microsoft.com/office/officeart/2005/8/layout/orgChart1"/>
    <dgm:cxn modelId="{084C65EE-DFDA-4F5E-81DC-3FA26CA1A641}" type="presParOf" srcId="{C76443FC-994A-4066-8B14-37DD9F794192}" destId="{5BC86312-AA3E-4D10-A9C4-FA10DB77A884}" srcOrd="1" destOrd="0" presId="urn:microsoft.com/office/officeart/2005/8/layout/orgChart1"/>
    <dgm:cxn modelId="{AEDE4A24-0213-41EE-B713-223A71076E05}" type="presParOf" srcId="{C76443FC-994A-4066-8B14-37DD9F794192}" destId="{4FC58CAB-5DB0-4701-9179-990917B2E2A0}" srcOrd="2" destOrd="0" presId="urn:microsoft.com/office/officeart/2005/8/layout/orgChart1"/>
    <dgm:cxn modelId="{B93BBDFB-A207-4FD3-B247-02EA1F7D2EFF}" type="presParOf" srcId="{4CB71405-3802-4A8E-849E-2A68B25D9586}" destId="{CF36EC71-EDF8-4D4A-AA20-8EC2FE6E2AC9}" srcOrd="12" destOrd="0" presId="urn:microsoft.com/office/officeart/2005/8/layout/orgChart1"/>
    <dgm:cxn modelId="{6EFE75A9-9A07-46D4-AFBD-19FD6A732F24}" type="presParOf" srcId="{4CB71405-3802-4A8E-849E-2A68B25D9586}" destId="{DA5D00FB-0C61-4103-AF73-EDA9A05C4A9A}" srcOrd="13" destOrd="0" presId="urn:microsoft.com/office/officeart/2005/8/layout/orgChart1"/>
    <dgm:cxn modelId="{7B6CBB85-7F8D-4A04-81AC-F81629FF23B1}" type="presParOf" srcId="{DA5D00FB-0C61-4103-AF73-EDA9A05C4A9A}" destId="{C9B5B392-1B99-4840-A462-2AB26E1B0CE4}" srcOrd="0" destOrd="0" presId="urn:microsoft.com/office/officeart/2005/8/layout/orgChart1"/>
    <dgm:cxn modelId="{9E65CAF5-5A73-4567-90D5-4BF3DD012F4D}" type="presParOf" srcId="{C9B5B392-1B99-4840-A462-2AB26E1B0CE4}" destId="{87CEADE8-8A20-4163-A64E-F4D602E06E5B}" srcOrd="0" destOrd="0" presId="urn:microsoft.com/office/officeart/2005/8/layout/orgChart1"/>
    <dgm:cxn modelId="{BCCE5F63-081B-484E-B66A-EFBF972D1E09}" type="presParOf" srcId="{C9B5B392-1B99-4840-A462-2AB26E1B0CE4}" destId="{B20C80E0-DD05-4785-BEB1-242EC2A93CD0}" srcOrd="1" destOrd="0" presId="urn:microsoft.com/office/officeart/2005/8/layout/orgChart1"/>
    <dgm:cxn modelId="{B2A69493-F2C8-4EC0-99B0-E6A394B046AC}" type="presParOf" srcId="{DA5D00FB-0C61-4103-AF73-EDA9A05C4A9A}" destId="{C68195CE-2D31-4575-9838-9CC27BC61816}" srcOrd="1" destOrd="0" presId="urn:microsoft.com/office/officeart/2005/8/layout/orgChart1"/>
    <dgm:cxn modelId="{125314C7-3AA4-443F-9EE4-DDA1FCCE7BC3}" type="presParOf" srcId="{DA5D00FB-0C61-4103-AF73-EDA9A05C4A9A}" destId="{49A0D12C-9484-4962-A37D-42001F6C5BC2}" srcOrd="2" destOrd="0" presId="urn:microsoft.com/office/officeart/2005/8/layout/orgChart1"/>
    <dgm:cxn modelId="{FFC03D76-9B36-4162-9A95-74147157B3E2}" type="presParOf" srcId="{4CB71405-3802-4A8E-849E-2A68B25D9586}" destId="{25E0F39A-E388-4717-9A88-E9C300EE82E2}" srcOrd="14" destOrd="0" presId="urn:microsoft.com/office/officeart/2005/8/layout/orgChart1"/>
    <dgm:cxn modelId="{E2AAD2F3-8419-472E-AC75-E48AEC5F3884}" type="presParOf" srcId="{4CB71405-3802-4A8E-849E-2A68B25D9586}" destId="{715B73E5-C8E6-4832-A60A-0803B713E194}" srcOrd="15" destOrd="0" presId="urn:microsoft.com/office/officeart/2005/8/layout/orgChart1"/>
    <dgm:cxn modelId="{ADB05283-ECB8-445D-BC96-44D2AE1E1492}" type="presParOf" srcId="{715B73E5-C8E6-4832-A60A-0803B713E194}" destId="{35C14D71-5B02-4EB3-A8C2-FE21493CEE41}" srcOrd="0" destOrd="0" presId="urn:microsoft.com/office/officeart/2005/8/layout/orgChart1"/>
    <dgm:cxn modelId="{AA8A28EF-E6F9-43B5-9A39-36B0F775C065}" type="presParOf" srcId="{35C14D71-5B02-4EB3-A8C2-FE21493CEE41}" destId="{A7E39E9C-04B5-4863-AC56-7C0D87F145EC}" srcOrd="0" destOrd="0" presId="urn:microsoft.com/office/officeart/2005/8/layout/orgChart1"/>
    <dgm:cxn modelId="{02BA69CE-169A-4724-A4D8-8D0853517A02}" type="presParOf" srcId="{35C14D71-5B02-4EB3-A8C2-FE21493CEE41}" destId="{970BAA5F-8ACF-4425-8ECF-2C85503C5628}" srcOrd="1" destOrd="0" presId="urn:microsoft.com/office/officeart/2005/8/layout/orgChart1"/>
    <dgm:cxn modelId="{4D06ABD8-1C78-4931-B35D-729E20B96936}" type="presParOf" srcId="{715B73E5-C8E6-4832-A60A-0803B713E194}" destId="{D3976112-4C0C-4307-BA88-6EF7D973BB6D}" srcOrd="1" destOrd="0" presId="urn:microsoft.com/office/officeart/2005/8/layout/orgChart1"/>
    <dgm:cxn modelId="{D9CA139D-A412-4172-8F4A-42375F25F885}" type="presParOf" srcId="{715B73E5-C8E6-4832-A60A-0803B713E194}" destId="{133538EF-305A-4889-8150-57A2F77792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C8B0-BF4E-4824-B76C-7D68EB372549}">
      <dsp:nvSpPr>
        <dsp:cNvPr id="0" name=""/>
        <dsp:cNvSpPr/>
      </dsp:nvSpPr>
      <dsp:spPr>
        <a:xfrm>
          <a:off x="5561912" y="558877"/>
          <a:ext cx="454479" cy="3111295"/>
        </a:xfrm>
        <a:custGeom>
          <a:avLst/>
          <a:gdLst/>
          <a:ahLst/>
          <a:cxnLst/>
          <a:rect l="0" t="0" r="0" b="0"/>
          <a:pathLst>
            <a:path>
              <a:moveTo>
                <a:pt x="454479" y="0"/>
              </a:moveTo>
              <a:lnTo>
                <a:pt x="454479" y="3111295"/>
              </a:lnTo>
              <a:lnTo>
                <a:pt x="0" y="3111295"/>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260B07B-F3A2-4DE7-8379-EE3ED1FF027B}">
      <dsp:nvSpPr>
        <dsp:cNvPr id="0" name=""/>
        <dsp:cNvSpPr/>
      </dsp:nvSpPr>
      <dsp:spPr>
        <a:xfrm>
          <a:off x="6016391" y="558877"/>
          <a:ext cx="807665" cy="850012"/>
        </a:xfrm>
        <a:custGeom>
          <a:avLst/>
          <a:gdLst/>
          <a:ahLst/>
          <a:cxnLst/>
          <a:rect l="0" t="0" r="0" b="0"/>
          <a:pathLst>
            <a:path>
              <a:moveTo>
                <a:pt x="0" y="0"/>
              </a:moveTo>
              <a:lnTo>
                <a:pt x="0" y="850012"/>
              </a:lnTo>
              <a:lnTo>
                <a:pt x="807665" y="850012"/>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A3F9490-67C8-4712-88DF-55F3D4A2D91E}">
      <dsp:nvSpPr>
        <dsp:cNvPr id="0" name=""/>
        <dsp:cNvSpPr/>
      </dsp:nvSpPr>
      <dsp:spPr>
        <a:xfrm>
          <a:off x="6016391" y="558877"/>
          <a:ext cx="312526" cy="3051570"/>
        </a:xfrm>
        <a:custGeom>
          <a:avLst/>
          <a:gdLst/>
          <a:ahLst/>
          <a:cxnLst/>
          <a:rect l="0" t="0" r="0" b="0"/>
          <a:pathLst>
            <a:path>
              <a:moveTo>
                <a:pt x="0" y="0"/>
              </a:moveTo>
              <a:lnTo>
                <a:pt x="0" y="3051570"/>
              </a:lnTo>
              <a:lnTo>
                <a:pt x="312526" y="3051570"/>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7C91B7-B7E3-477E-B621-29874EBBA309}">
      <dsp:nvSpPr>
        <dsp:cNvPr id="0" name=""/>
        <dsp:cNvSpPr/>
      </dsp:nvSpPr>
      <dsp:spPr>
        <a:xfrm>
          <a:off x="5097165" y="558877"/>
          <a:ext cx="919226" cy="2226239"/>
        </a:xfrm>
        <a:custGeom>
          <a:avLst/>
          <a:gdLst/>
          <a:ahLst/>
          <a:cxnLst/>
          <a:rect l="0" t="0" r="0" b="0"/>
          <a:pathLst>
            <a:path>
              <a:moveTo>
                <a:pt x="919226" y="0"/>
              </a:moveTo>
              <a:lnTo>
                <a:pt x="919226" y="2226239"/>
              </a:lnTo>
              <a:lnTo>
                <a:pt x="0" y="2226239"/>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E11470A-2110-4279-B425-E98360B11DE6}">
      <dsp:nvSpPr>
        <dsp:cNvPr id="0" name=""/>
        <dsp:cNvSpPr/>
      </dsp:nvSpPr>
      <dsp:spPr>
        <a:xfrm>
          <a:off x="5544088" y="558877"/>
          <a:ext cx="472303" cy="824057"/>
        </a:xfrm>
        <a:custGeom>
          <a:avLst/>
          <a:gdLst/>
          <a:ahLst/>
          <a:cxnLst/>
          <a:rect l="0" t="0" r="0" b="0"/>
          <a:pathLst>
            <a:path>
              <a:moveTo>
                <a:pt x="472303" y="0"/>
              </a:moveTo>
              <a:lnTo>
                <a:pt x="472303" y="824057"/>
              </a:lnTo>
              <a:lnTo>
                <a:pt x="0" y="824057"/>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08C5533-0215-4661-BC6D-71A56D0B2A45}">
      <dsp:nvSpPr>
        <dsp:cNvPr id="0" name=""/>
        <dsp:cNvSpPr/>
      </dsp:nvSpPr>
      <dsp:spPr>
        <a:xfrm>
          <a:off x="6016391" y="558877"/>
          <a:ext cx="2865430" cy="2008199"/>
        </a:xfrm>
        <a:custGeom>
          <a:avLst/>
          <a:gdLst/>
          <a:ahLst/>
          <a:cxnLst/>
          <a:rect l="0" t="0" r="0" b="0"/>
          <a:pathLst>
            <a:path>
              <a:moveTo>
                <a:pt x="0" y="0"/>
              </a:moveTo>
              <a:lnTo>
                <a:pt x="0" y="1849195"/>
              </a:lnTo>
              <a:lnTo>
                <a:pt x="2865430" y="1849195"/>
              </a:lnTo>
              <a:lnTo>
                <a:pt x="2865430" y="2008199"/>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33C2FD-DA05-4615-A16C-F3E7AC366DA7}">
      <dsp:nvSpPr>
        <dsp:cNvPr id="0" name=""/>
        <dsp:cNvSpPr/>
      </dsp:nvSpPr>
      <dsp:spPr>
        <a:xfrm>
          <a:off x="2789014" y="558877"/>
          <a:ext cx="3227377" cy="1319605"/>
        </a:xfrm>
        <a:custGeom>
          <a:avLst/>
          <a:gdLst/>
          <a:ahLst/>
          <a:cxnLst/>
          <a:rect l="0" t="0" r="0" b="0"/>
          <a:pathLst>
            <a:path>
              <a:moveTo>
                <a:pt x="3227377" y="0"/>
              </a:moveTo>
              <a:lnTo>
                <a:pt x="3227377" y="1160601"/>
              </a:lnTo>
              <a:lnTo>
                <a:pt x="0" y="1160601"/>
              </a:lnTo>
              <a:lnTo>
                <a:pt x="0" y="1319605"/>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CC78FB-F598-4E39-8F8B-C35BD96C4ECA}">
      <dsp:nvSpPr>
        <dsp:cNvPr id="0" name=""/>
        <dsp:cNvSpPr/>
      </dsp:nvSpPr>
      <dsp:spPr>
        <a:xfrm>
          <a:off x="6016391" y="558877"/>
          <a:ext cx="2574907" cy="1196043"/>
        </a:xfrm>
        <a:custGeom>
          <a:avLst/>
          <a:gdLst/>
          <a:ahLst/>
          <a:cxnLst/>
          <a:rect l="0" t="0" r="0" b="0"/>
          <a:pathLst>
            <a:path>
              <a:moveTo>
                <a:pt x="0" y="0"/>
              </a:moveTo>
              <a:lnTo>
                <a:pt x="0" y="1037039"/>
              </a:lnTo>
              <a:lnTo>
                <a:pt x="2574907" y="1037039"/>
              </a:lnTo>
              <a:lnTo>
                <a:pt x="2574907" y="1196043"/>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30664FB-71E6-49B7-8DE2-F94F84EE9B2B}">
      <dsp:nvSpPr>
        <dsp:cNvPr id="0" name=""/>
        <dsp:cNvSpPr/>
      </dsp:nvSpPr>
      <dsp:spPr>
        <a:xfrm>
          <a:off x="4681263" y="0"/>
          <a:ext cx="2670256" cy="558877"/>
        </a:xfrm>
        <a:prstGeom prst="rect">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mj-lt"/>
            </a:rPr>
            <a:t>Расходы – 3 062 797,0 </a:t>
          </a:r>
          <a:r>
            <a:rPr lang="ru-RU" sz="1200" b="1" kern="1200" dirty="0" err="1" smtClean="0">
              <a:latin typeface="+mj-lt"/>
            </a:rPr>
            <a:t>тыс.тенге</a:t>
          </a:r>
          <a:endParaRPr lang="ru-RU" sz="1200" b="1" kern="1200" dirty="0" smtClean="0">
            <a:latin typeface="+mj-lt"/>
          </a:endParaRPr>
        </a:p>
      </dsp:txBody>
      <dsp:txXfrm>
        <a:off x="4681263" y="0"/>
        <a:ext cx="2670256" cy="558877"/>
      </dsp:txXfrm>
    </dsp:sp>
    <dsp:sp modelId="{DBCE078D-C000-4B0C-864A-03E6A993DF8F}">
      <dsp:nvSpPr>
        <dsp:cNvPr id="0" name=""/>
        <dsp:cNvSpPr/>
      </dsp:nvSpPr>
      <dsp:spPr>
        <a:xfrm>
          <a:off x="6850482" y="1754921"/>
          <a:ext cx="3481632" cy="518444"/>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006 - Охрана животного мира – 47 985,0 </a:t>
          </a:r>
          <a:r>
            <a:rPr lang="ru-RU" sz="1200" b="1" kern="1200" dirty="0" err="1" smtClean="0"/>
            <a:t>тыс.тенге</a:t>
          </a:r>
          <a:endParaRPr lang="ru-RU" sz="1200" b="1" kern="1200" dirty="0"/>
        </a:p>
      </dsp:txBody>
      <dsp:txXfrm>
        <a:off x="6850482" y="1754921"/>
        <a:ext cx="3481632" cy="518444"/>
      </dsp:txXfrm>
    </dsp:sp>
    <dsp:sp modelId="{4963F4A7-FFDD-4A55-8625-442F58707214}">
      <dsp:nvSpPr>
        <dsp:cNvPr id="0" name=""/>
        <dsp:cNvSpPr/>
      </dsp:nvSpPr>
      <dsp:spPr>
        <a:xfrm>
          <a:off x="726108" y="1878482"/>
          <a:ext cx="4125811" cy="492209"/>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005 - Охрана, защита, воспроизводство лесов и лесоразведение – 1 771 635,0 </a:t>
          </a:r>
          <a:r>
            <a:rPr lang="ru-RU" sz="1200" b="1" kern="1200" dirty="0" err="1" smtClean="0"/>
            <a:t>тыс.тенге</a:t>
          </a:r>
          <a:endParaRPr lang="ru-RU" sz="1200" b="1" kern="1200" dirty="0" smtClean="0"/>
        </a:p>
      </dsp:txBody>
      <dsp:txXfrm>
        <a:off x="726108" y="1878482"/>
        <a:ext cx="4125811" cy="492209"/>
      </dsp:txXfrm>
    </dsp:sp>
    <dsp:sp modelId="{DFF746B0-B349-4164-AFA6-DB9D1EC6813C}">
      <dsp:nvSpPr>
        <dsp:cNvPr id="0" name=""/>
        <dsp:cNvSpPr/>
      </dsp:nvSpPr>
      <dsp:spPr>
        <a:xfrm>
          <a:off x="6914917" y="2567076"/>
          <a:ext cx="3933810" cy="457970"/>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013 – Капитальные расходы государственного органа – 3 539,0 </a:t>
          </a:r>
          <a:r>
            <a:rPr lang="ru-RU" sz="1200" b="1" kern="1200" dirty="0" err="1" smtClean="0"/>
            <a:t>тыс.тенге</a:t>
          </a:r>
          <a:endParaRPr lang="ru-RU" sz="1200" b="1" kern="1200" dirty="0"/>
        </a:p>
      </dsp:txBody>
      <dsp:txXfrm>
        <a:off x="6914917" y="2567076"/>
        <a:ext cx="3933810" cy="457970"/>
      </dsp:txXfrm>
    </dsp:sp>
    <dsp:sp modelId="{8B41F01C-5CC7-4E73-8579-5CF640B20731}">
      <dsp:nvSpPr>
        <dsp:cNvPr id="0" name=""/>
        <dsp:cNvSpPr/>
      </dsp:nvSpPr>
      <dsp:spPr>
        <a:xfrm>
          <a:off x="697336" y="1148206"/>
          <a:ext cx="4846752" cy="46945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mj-lt"/>
            </a:rPr>
            <a:t>001 - Услуги по реализации государственной политики в сфере охраны окружающей  среды на местном уровне – 92589,0 </a:t>
          </a:r>
          <a:r>
            <a:rPr lang="ru-RU" sz="1200" b="1" kern="1200" dirty="0" err="1" smtClean="0">
              <a:latin typeface="+mj-lt"/>
            </a:rPr>
            <a:t>тыс.тенге</a:t>
          </a:r>
          <a:endParaRPr lang="ru-RU" sz="1200" kern="1200" dirty="0"/>
        </a:p>
      </dsp:txBody>
      <dsp:txXfrm>
        <a:off x="697336" y="1148206"/>
        <a:ext cx="4846752" cy="469456"/>
      </dsp:txXfrm>
    </dsp:sp>
    <dsp:sp modelId="{124BA316-FC41-429B-897F-BF91EB70B712}">
      <dsp:nvSpPr>
        <dsp:cNvPr id="0" name=""/>
        <dsp:cNvSpPr/>
      </dsp:nvSpPr>
      <dsp:spPr>
        <a:xfrm>
          <a:off x="735633" y="2520783"/>
          <a:ext cx="4361531" cy="52866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008 – Мероприятия по охране окружающей среды – 820 441,0 </a:t>
          </a:r>
          <a:r>
            <a:rPr lang="ru-RU" sz="1200" b="1" kern="1200" dirty="0" err="1" smtClean="0"/>
            <a:t>тыс.тенге</a:t>
          </a:r>
          <a:endParaRPr lang="ru-RU" sz="1200" b="1" kern="1200" dirty="0"/>
        </a:p>
      </dsp:txBody>
      <dsp:txXfrm>
        <a:off x="735633" y="2520783"/>
        <a:ext cx="4361531" cy="528666"/>
      </dsp:txXfrm>
    </dsp:sp>
    <dsp:sp modelId="{14F9D211-2591-4F7E-8376-1722BA02EE83}">
      <dsp:nvSpPr>
        <dsp:cNvPr id="0" name=""/>
        <dsp:cNvSpPr/>
      </dsp:nvSpPr>
      <dsp:spPr>
        <a:xfrm>
          <a:off x="6328918" y="3279086"/>
          <a:ext cx="5144817" cy="662722"/>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032 – Капитальные расходы подведомственных государственных учреждений и организаций – 207 057,0 </a:t>
          </a:r>
          <a:r>
            <a:rPr lang="ru-RU" sz="1200" b="1" kern="1200" dirty="0" err="1" smtClean="0"/>
            <a:t>тыс.тенге</a:t>
          </a:r>
          <a:endParaRPr lang="ru-RU" sz="1200" b="1" kern="1200" dirty="0"/>
        </a:p>
      </dsp:txBody>
      <dsp:txXfrm>
        <a:off x="6328918" y="3279086"/>
        <a:ext cx="5144817" cy="662722"/>
      </dsp:txXfrm>
    </dsp:sp>
    <dsp:sp modelId="{BC2843B7-82CE-4D41-AB3D-323A45DA6B6D}">
      <dsp:nvSpPr>
        <dsp:cNvPr id="0" name=""/>
        <dsp:cNvSpPr/>
      </dsp:nvSpPr>
      <dsp:spPr>
        <a:xfrm>
          <a:off x="6824057" y="1141009"/>
          <a:ext cx="4670287" cy="535761"/>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002 - Установление </a:t>
          </a:r>
          <a:r>
            <a:rPr lang="ru-RU" sz="1200" b="1" kern="1200" dirty="0" err="1" smtClean="0"/>
            <a:t>водоохранных</a:t>
          </a:r>
          <a:r>
            <a:rPr lang="ru-RU" sz="1200" b="1" kern="1200" dirty="0" smtClean="0"/>
            <a:t> зон и полос водных объектов – 30 000,0 </a:t>
          </a:r>
          <a:r>
            <a:rPr lang="ru-RU" sz="1200" b="1" kern="1200" dirty="0" err="1" smtClean="0"/>
            <a:t>тыс.тенге</a:t>
          </a:r>
          <a:endParaRPr lang="ru-RU" sz="1200" b="1" kern="1200" dirty="0"/>
        </a:p>
      </dsp:txBody>
      <dsp:txXfrm>
        <a:off x="6824057" y="1141009"/>
        <a:ext cx="4670287" cy="535761"/>
      </dsp:txXfrm>
    </dsp:sp>
    <dsp:sp modelId="{5469DD42-6513-4BBC-BFC1-FC32F93CB2E4}">
      <dsp:nvSpPr>
        <dsp:cNvPr id="0" name=""/>
        <dsp:cNvSpPr/>
      </dsp:nvSpPr>
      <dsp:spPr>
        <a:xfrm>
          <a:off x="1055777" y="3465212"/>
          <a:ext cx="4506134" cy="409920"/>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022 - Развитие объектов охраны окружающей среды – 89 551,0 </a:t>
          </a:r>
          <a:r>
            <a:rPr lang="ru-RU" sz="1200" b="1" kern="1200" dirty="0" err="1" smtClean="0"/>
            <a:t>тыс.тенге</a:t>
          </a:r>
          <a:endParaRPr lang="ru-RU" sz="1200" b="1" kern="1200" dirty="0"/>
        </a:p>
      </dsp:txBody>
      <dsp:txXfrm>
        <a:off x="1055777" y="3465212"/>
        <a:ext cx="4506134" cy="40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0F34-8373-47F9-9094-ED7B87D7D20E}">
      <dsp:nvSpPr>
        <dsp:cNvPr id="0" name=""/>
        <dsp:cNvSpPr/>
      </dsp:nvSpPr>
      <dsp:spPr>
        <a:xfrm>
          <a:off x="10025" y="0"/>
          <a:ext cx="2115571" cy="5476182"/>
        </a:xfrm>
        <a:prstGeom prst="hexagon">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По 005 бюджетной программе на 2020 год планируются работы</a:t>
          </a:r>
          <a:endParaRPr lang="ru-RU" sz="1400" kern="1200" dirty="0"/>
        </a:p>
      </dsp:txBody>
      <dsp:txXfrm>
        <a:off x="362620" y="912697"/>
        <a:ext cx="1410381" cy="3650788"/>
      </dsp:txXfrm>
    </dsp:sp>
    <dsp:sp modelId="{BBBADB76-3BF4-42DA-BA1D-501AE0F45AAE}">
      <dsp:nvSpPr>
        <dsp:cNvPr id="0" name=""/>
        <dsp:cNvSpPr/>
      </dsp:nvSpPr>
      <dsp:spPr>
        <a:xfrm>
          <a:off x="2375383" y="2428355"/>
          <a:ext cx="529548" cy="619471"/>
        </a:xfrm>
        <a:prstGeom prst="rightArrow">
          <a:avLst>
            <a:gd name="adj1" fmla="val 60000"/>
            <a:gd name="adj2" fmla="val 50000"/>
          </a:avLst>
        </a:prstGeom>
        <a:solidFill>
          <a:schemeClr val="accent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2375383" y="2552249"/>
        <a:ext cx="370684" cy="371683"/>
      </dsp:txXfrm>
    </dsp:sp>
    <dsp:sp modelId="{7A607355-DDBD-438C-9CEE-B38446DA2F5B}">
      <dsp:nvSpPr>
        <dsp:cNvPr id="0" name=""/>
        <dsp:cNvSpPr/>
      </dsp:nvSpPr>
      <dsp:spPr>
        <a:xfrm>
          <a:off x="3124745" y="0"/>
          <a:ext cx="9057229" cy="5476182"/>
        </a:xfrm>
        <a:prstGeom prst="round2DiagRect">
          <a:avLst/>
        </a:prstGeom>
        <a:solidFill>
          <a:srgbClr val="FFFF00"/>
        </a:solidFill>
        <a:ln>
          <a:noFill/>
        </a:ln>
        <a:effectLst>
          <a:glow rad="127000">
            <a:srgbClr val="FFFF00">
              <a:alpha val="29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endParaRPr lang="ru-RU" sz="1000" kern="1200" dirty="0" smtClean="0">
            <a:solidFill>
              <a:srgbClr val="FF0000"/>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r>
            <a:rPr lang="ru-RU" sz="1000" kern="1200" dirty="0" smtClean="0">
              <a:solidFill>
                <a:srgbClr val="FF0000"/>
              </a:solidFill>
              <a:latin typeface="Times New Roman" panose="02020603050405020304" pitchFamily="18" charset="0"/>
              <a:cs typeface="Times New Roman" panose="02020603050405020304" pitchFamily="18" charset="0"/>
            </a:rPr>
            <a:t>	</a:t>
          </a:r>
          <a:r>
            <a:rPr lang="ru-RU" sz="1000" kern="1200" dirty="0" smtClean="0">
              <a:solidFill>
                <a:srgbClr val="FF0000"/>
              </a:solidFill>
            </a:rPr>
            <a:t>Общая площадь государственного лесного фонда </a:t>
          </a:r>
          <a:r>
            <a:rPr lang="ru-RU" sz="1000" kern="1200" dirty="0" err="1" smtClean="0">
              <a:solidFill>
                <a:srgbClr val="FF0000"/>
              </a:solidFill>
            </a:rPr>
            <a:t>Алматинской</a:t>
          </a:r>
          <a:r>
            <a:rPr lang="ru-RU" sz="1000" kern="1200" dirty="0" smtClean="0">
              <a:solidFill>
                <a:srgbClr val="FF0000"/>
              </a:solidFill>
            </a:rPr>
            <a:t> области 3,7 млн. га, в том числе покрытые лесом угодья 1,</a:t>
          </a:r>
          <a:r>
            <a:rPr lang="kk-KZ" sz="1000" kern="1200" dirty="0" smtClean="0">
              <a:solidFill>
                <a:srgbClr val="FF0000"/>
              </a:solidFill>
            </a:rPr>
            <a:t>6</a:t>
          </a:r>
          <a:r>
            <a:rPr lang="ru-RU" sz="1000" kern="1200" dirty="0" smtClean="0">
              <a:solidFill>
                <a:srgbClr val="FF0000"/>
              </a:solidFill>
            </a:rPr>
            <a:t> млн. га. </a:t>
          </a:r>
        </a:p>
        <a:p>
          <a:pPr lvl="0" algn="just" defTabSz="444500">
            <a:lnSpc>
              <a:spcPct val="90000"/>
            </a:lnSpc>
            <a:spcBef>
              <a:spcPct val="0"/>
            </a:spcBef>
            <a:spcAft>
              <a:spcPct val="35000"/>
            </a:spcAft>
          </a:pPr>
          <a:r>
            <a:rPr lang="ru-RU" sz="1000" kern="1200" dirty="0" smtClean="0">
              <a:solidFill>
                <a:srgbClr val="FF0000"/>
              </a:solidFill>
            </a:rPr>
            <a:t>	Охрану, защиту, лесопользование, воспроизводство и лесоразведение государственного лесного фонда осуществляют 1029 специалистов 14 коммунальных государственных учреждений лесного хозяйства. </a:t>
          </a:r>
        </a:p>
        <a:p>
          <a:pPr lvl="0" algn="just" defTabSz="444500">
            <a:lnSpc>
              <a:spcPct val="90000"/>
            </a:lnSpc>
            <a:spcBef>
              <a:spcPct val="0"/>
            </a:spcBef>
            <a:spcAft>
              <a:spcPct val="35000"/>
            </a:spcAft>
          </a:pPr>
          <a:r>
            <a:rPr lang="kk-KZ" sz="1000" kern="1200" dirty="0" smtClean="0">
              <a:solidFill>
                <a:srgbClr val="FF0000"/>
              </a:solidFill>
            </a:rPr>
            <a:t>	Всего в 2020 году в весенний и осенний периоды запланировано заложить 494,4 га лесных культур, в том числе: 167,5 га посадкой, 326,9 га посевом. (ель, абрикос, яблоня, лох, береза, вяз, саксаул черный). </a:t>
          </a:r>
        </a:p>
        <a:p>
          <a:pPr lvl="0" algn="just" defTabSz="444500">
            <a:lnSpc>
              <a:spcPct val="90000"/>
            </a:lnSpc>
            <a:spcBef>
              <a:spcPct val="0"/>
            </a:spcBef>
            <a:spcAft>
              <a:spcPct val="35000"/>
            </a:spcAft>
          </a:pPr>
          <a:r>
            <a:rPr lang="kk-KZ" sz="1000" kern="1200" dirty="0" smtClean="0">
              <a:solidFill>
                <a:srgbClr val="FF0000"/>
              </a:solidFill>
            </a:rPr>
            <a:t>	Дополнение лесных культур запланировано провести на площади 162,5 га. Работы по уходу за лесными культурами будут проведены на площади 1829,0 га.</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rgbClr val="FF0000"/>
              </a:solidFill>
            </a:rPr>
            <a:t>	В лесных питомниках запланировано весной и осенью посев семян древесных пород на площади 3,0 га. Будут заложены школки на площади 9,2 га, где будет высажены сеянцы можжевельника, пихты, ели Шренка, ели голубой, сосны Крымской, сосны обыкновенной, туи восточной, тополя, березы, ясеня, дуба, ивы, бирючины, катальпы, сирени, ореха грецкого и яблони Сиверса. </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chemeClr val="bg1"/>
              </a:solidFill>
            </a:rPr>
            <a:t>	</a:t>
          </a:r>
          <a:r>
            <a:rPr lang="kk-KZ" sz="1000" kern="1200" dirty="0" smtClean="0">
              <a:solidFill>
                <a:srgbClr val="FF0000"/>
              </a:solidFill>
            </a:rPr>
            <a:t>В целях противопожарной пропаганды и профилактики возникновения лесных пожаров коммунальными учреждениями лесного хозяйства на 2020 год запланировано устройство новых минерализованных противопожарных полос на 69 км, уход за существующими минерализованными полосами  запланировано -2179 км. В агитационных целях запланированно изготовление  аншлагов – 462 шт, панно – 151 шт, билбордов - 183 шт. Физическим, юридическим лицам и субъектам фермерским хозяйствам, земли которых граничат с территорией гослесфонда будут проводиться семинары и лекций на противопожарную тематику с выдачей им предупреждений и обязательств и листовок.  В печатных изданиях планируется опубликование статей на природоохранную и противопожарную тематику. Кроме того через областной телеканал «Жетісу» ежедневно будет транслироваться видео ролики на тему  профилактика и тушение лесных пожаров, незаконная порубка леса и охрана животного мира от браконъерства.</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rgbClr val="FF0000"/>
              </a:solidFill>
            </a:rPr>
            <a:t>	На территории государственного лесного </a:t>
          </a:r>
          <a:r>
            <a:rPr lang="kk-KZ" sz="1000" kern="1200" smtClean="0">
              <a:solidFill>
                <a:srgbClr val="FF0000"/>
              </a:solidFill>
            </a:rPr>
            <a:t>фонда будет </a:t>
          </a:r>
          <a:r>
            <a:rPr lang="kk-KZ" sz="1000" kern="1200" dirty="0" smtClean="0">
              <a:solidFill>
                <a:srgbClr val="FF0000"/>
              </a:solidFill>
            </a:rPr>
            <a:t>проводиться авиационная и наземная химическая </a:t>
          </a:r>
          <a:r>
            <a:rPr lang="kk-KZ" sz="1000" kern="1200" smtClean="0">
              <a:solidFill>
                <a:srgbClr val="FF0000"/>
              </a:solidFill>
            </a:rPr>
            <a:t>обработка против вредителей </a:t>
          </a:r>
          <a:r>
            <a:rPr lang="kk-KZ" sz="1000" kern="1200" dirty="0" smtClean="0">
              <a:solidFill>
                <a:srgbClr val="FF0000"/>
              </a:solidFill>
            </a:rPr>
            <a:t>и болезней леса на площади 1913,7 га. </a:t>
          </a:r>
        </a:p>
        <a:p>
          <a:pPr lvl="0" algn="just" defTabSz="444500">
            <a:lnSpc>
              <a:spcPct val="90000"/>
            </a:lnSpc>
            <a:spcBef>
              <a:spcPct val="0"/>
            </a:spcBef>
            <a:spcAft>
              <a:spcPct val="35000"/>
            </a:spcAft>
          </a:pPr>
          <a:endParaRPr lang="ru-RU" sz="1000" kern="1200" dirty="0">
            <a:solidFill>
              <a:schemeClr val="bg1"/>
            </a:solidFill>
            <a:latin typeface="Times New Roman" panose="02020603050405020304" pitchFamily="18" charset="0"/>
            <a:cs typeface="Times New Roman" panose="02020603050405020304" pitchFamily="18" charset="0"/>
          </a:endParaRPr>
        </a:p>
      </dsp:txBody>
      <dsp:txXfrm>
        <a:off x="3392070" y="267325"/>
        <a:ext cx="8522579" cy="4941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0F34-8373-47F9-9094-ED7B87D7D20E}">
      <dsp:nvSpPr>
        <dsp:cNvPr id="0" name=""/>
        <dsp:cNvSpPr/>
      </dsp:nvSpPr>
      <dsp:spPr>
        <a:xfrm>
          <a:off x="7375" y="0"/>
          <a:ext cx="3626694" cy="5476182"/>
        </a:xfrm>
        <a:prstGeom prst="hexagon">
          <a:avLst/>
        </a:prstGeom>
        <a:solidFill>
          <a:srgbClr val="00206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По 006 бюджетной программе на 2020 год планируются работы</a:t>
          </a:r>
          <a:endParaRPr lang="ru-RU" sz="2000" kern="1200" dirty="0"/>
        </a:p>
      </dsp:txBody>
      <dsp:txXfrm>
        <a:off x="611824" y="912697"/>
        <a:ext cx="2417796" cy="3650788"/>
      </dsp:txXfrm>
    </dsp:sp>
    <dsp:sp modelId="{BBBADB76-3BF4-42DA-BA1D-501AE0F45AAE}">
      <dsp:nvSpPr>
        <dsp:cNvPr id="0" name=""/>
        <dsp:cNvSpPr/>
      </dsp:nvSpPr>
      <dsp:spPr>
        <a:xfrm>
          <a:off x="3981842" y="2207115"/>
          <a:ext cx="737276" cy="1061951"/>
        </a:xfrm>
        <a:prstGeom prst="rightArrow">
          <a:avLst>
            <a:gd name="adj1" fmla="val 60000"/>
            <a:gd name="adj2" fmla="val 50000"/>
          </a:avLst>
        </a:prstGeom>
        <a:solidFill>
          <a:schemeClr val="accent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3981842" y="2419505"/>
        <a:ext cx="516093" cy="637171"/>
      </dsp:txXfrm>
    </dsp:sp>
    <dsp:sp modelId="{7A607355-DDBD-438C-9CEE-B38446DA2F5B}">
      <dsp:nvSpPr>
        <dsp:cNvPr id="0" name=""/>
        <dsp:cNvSpPr/>
      </dsp:nvSpPr>
      <dsp:spPr>
        <a:xfrm>
          <a:off x="5025158" y="0"/>
          <a:ext cx="6837728" cy="5476182"/>
        </a:xfrm>
        <a:prstGeom prst="round2DiagRect">
          <a:avLst/>
        </a:prstGeom>
        <a:solidFill>
          <a:schemeClr val="accent5"/>
        </a:solidFill>
        <a:ln>
          <a:noFill/>
        </a:ln>
        <a:effectLst>
          <a:glow rad="127000">
            <a:srgbClr val="FFFF00">
              <a:alpha val="29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ru-RU" sz="1400" kern="1200" dirty="0" smtClean="0">
            <a:solidFill>
              <a:srgbClr val="7030A0"/>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ru-RU" sz="1400" kern="1200" dirty="0" smtClean="0">
              <a:solidFill>
                <a:srgbClr val="7030A0"/>
              </a:solidFill>
              <a:latin typeface="Times New Roman" panose="02020603050405020304" pitchFamily="18" charset="0"/>
              <a:cs typeface="Times New Roman" panose="02020603050405020304" pitchFamily="18" charset="0"/>
            </a:rPr>
            <a:t>	</a:t>
          </a:r>
          <a:r>
            <a:rPr lang="ru-RU" sz="1400" kern="1200" dirty="0" smtClean="0">
              <a:solidFill>
                <a:srgbClr val="7030A0"/>
              </a:solidFill>
            </a:rPr>
            <a:t>Коммунальное государственное учреждение «Оперативная служба по охране животного мира», согласно штатного расписания, учреждению было предоставлено</a:t>
          </a:r>
          <a:r>
            <a:rPr lang="ru-RU" sz="1400" b="1" kern="1200" dirty="0" smtClean="0">
              <a:solidFill>
                <a:srgbClr val="7030A0"/>
              </a:solidFill>
            </a:rPr>
            <a:t> 18</a:t>
          </a:r>
          <a:r>
            <a:rPr lang="ru-RU" sz="1400" kern="1200" dirty="0" smtClean="0">
              <a:solidFill>
                <a:srgbClr val="7030A0"/>
              </a:solidFill>
            </a:rPr>
            <a:t> вакантных мест. Имеется </a:t>
          </a:r>
          <a:r>
            <a:rPr lang="ru-RU" sz="1400" b="1" kern="1200" dirty="0" smtClean="0">
              <a:solidFill>
                <a:srgbClr val="7030A0"/>
              </a:solidFill>
            </a:rPr>
            <a:t>4</a:t>
          </a:r>
          <a:r>
            <a:rPr lang="ru-RU" sz="1400" kern="1200" dirty="0" smtClean="0">
              <a:solidFill>
                <a:srgbClr val="7030A0"/>
              </a:solidFill>
            </a:rPr>
            <a:t> автотранспортных средств</a:t>
          </a:r>
          <a:r>
            <a:rPr lang="kk-KZ" sz="1400" kern="1200" dirty="0" smtClean="0">
              <a:solidFill>
                <a:srgbClr val="7030A0"/>
              </a:solidFill>
            </a:rPr>
            <a:t>.</a:t>
          </a:r>
          <a:endParaRPr lang="ru-RU" sz="1400" kern="1200" dirty="0" smtClean="0">
            <a:solidFill>
              <a:srgbClr val="7030A0"/>
            </a:solidFill>
          </a:endParaRPr>
        </a:p>
        <a:p>
          <a:pPr lvl="0" algn="just" defTabSz="622300">
            <a:lnSpc>
              <a:spcPct val="90000"/>
            </a:lnSpc>
            <a:spcBef>
              <a:spcPct val="0"/>
            </a:spcBef>
            <a:spcAft>
              <a:spcPct val="35000"/>
            </a:spcAft>
          </a:pPr>
          <a:r>
            <a:rPr lang="ru-RU" sz="1400" kern="1200" dirty="0" smtClean="0">
              <a:solidFill>
                <a:srgbClr val="7030A0"/>
              </a:solidFill>
            </a:rPr>
            <a:t>С начала </a:t>
          </a:r>
          <a:r>
            <a:rPr lang="ru-RU" sz="1400" b="1" kern="1200" dirty="0" smtClean="0">
              <a:solidFill>
                <a:srgbClr val="7030A0"/>
              </a:solidFill>
            </a:rPr>
            <a:t>2019</a:t>
          </a:r>
          <a:r>
            <a:rPr lang="ru-RU" sz="1400" kern="1200" dirty="0" smtClean="0">
              <a:solidFill>
                <a:srgbClr val="7030A0"/>
              </a:solidFill>
            </a:rPr>
            <a:t> года проведено</a:t>
          </a:r>
          <a:r>
            <a:rPr lang="ru-RU" sz="1400" b="1" kern="1200" dirty="0" smtClean="0">
              <a:solidFill>
                <a:srgbClr val="7030A0"/>
              </a:solidFill>
            </a:rPr>
            <a:t> 58</a:t>
          </a:r>
          <a:r>
            <a:rPr lang="ru-RU" sz="1400" kern="1200" dirty="0" smtClean="0">
              <a:solidFill>
                <a:srgbClr val="7030A0"/>
              </a:solidFill>
            </a:rPr>
            <a:t> рейдов, выявлено</a:t>
          </a:r>
          <a:r>
            <a:rPr lang="ru-RU" sz="1400" b="1" kern="1200" dirty="0" smtClean="0">
              <a:solidFill>
                <a:srgbClr val="7030A0"/>
              </a:solidFill>
            </a:rPr>
            <a:t> 78</a:t>
          </a:r>
          <a:r>
            <a:rPr lang="ru-RU" sz="1400" kern="1200" dirty="0" smtClean="0">
              <a:solidFill>
                <a:srgbClr val="7030A0"/>
              </a:solidFill>
            </a:rPr>
            <a:t> нарушений законности, возбуждено </a:t>
          </a:r>
          <a:r>
            <a:rPr lang="ru-RU" sz="1400" b="1" kern="1200" dirty="0" smtClean="0">
              <a:solidFill>
                <a:srgbClr val="7030A0"/>
              </a:solidFill>
            </a:rPr>
            <a:t>3 уголовных дела</a:t>
          </a:r>
          <a:r>
            <a:rPr lang="ru-RU" sz="1400" kern="1200" dirty="0" smtClean="0">
              <a:solidFill>
                <a:srgbClr val="7030A0"/>
              </a:solidFill>
            </a:rPr>
            <a:t>: </a:t>
          </a:r>
        </a:p>
        <a:p>
          <a:pPr lvl="0" algn="just" defTabSz="622300">
            <a:lnSpc>
              <a:spcPct val="90000"/>
            </a:lnSpc>
            <a:spcBef>
              <a:spcPct val="0"/>
            </a:spcBef>
            <a:spcAft>
              <a:spcPct val="35000"/>
            </a:spcAft>
          </a:pPr>
          <a:r>
            <a:rPr lang="ru-RU" sz="1400" kern="1200" dirty="0" smtClean="0">
              <a:solidFill>
                <a:srgbClr val="7030A0"/>
              </a:solidFill>
            </a:rPr>
            <a:t>В целом, в бюджет государства взыскано </a:t>
          </a:r>
          <a:r>
            <a:rPr lang="ru-RU" sz="1400" b="1" kern="1200" dirty="0" smtClean="0">
              <a:solidFill>
                <a:srgbClr val="7030A0"/>
              </a:solidFill>
            </a:rPr>
            <a:t>719 625</a:t>
          </a:r>
          <a:r>
            <a:rPr lang="ru-RU" sz="1400" kern="1200" dirty="0" smtClean="0">
              <a:solidFill>
                <a:srgbClr val="7030A0"/>
              </a:solidFill>
            </a:rPr>
            <a:t> тенге штрафов с нарушителей. Наложен административный штраф </a:t>
          </a:r>
          <a:r>
            <a:rPr lang="ru-RU" sz="1400" b="1" kern="1200" dirty="0" smtClean="0">
              <a:solidFill>
                <a:srgbClr val="7030A0"/>
              </a:solidFill>
            </a:rPr>
            <a:t>1 300 375</a:t>
          </a:r>
          <a:r>
            <a:rPr lang="ru-RU" sz="1400" kern="1200" dirty="0" smtClean="0">
              <a:solidFill>
                <a:srgbClr val="7030A0"/>
              </a:solidFill>
            </a:rPr>
            <a:t> тенге, причиненный ущерб </a:t>
          </a:r>
          <a:r>
            <a:rPr lang="ru-RU" sz="1400" b="1" kern="1200" dirty="0" smtClean="0">
              <a:solidFill>
                <a:srgbClr val="7030A0"/>
              </a:solidFill>
            </a:rPr>
            <a:t>32 494 982</a:t>
          </a:r>
          <a:r>
            <a:rPr lang="ru-RU" sz="1400" kern="1200" dirty="0" smtClean="0">
              <a:solidFill>
                <a:srgbClr val="7030A0"/>
              </a:solidFill>
            </a:rPr>
            <a:t> тенге.</a:t>
          </a:r>
        </a:p>
        <a:p>
          <a:pPr lvl="0" algn="just" defTabSz="622300">
            <a:lnSpc>
              <a:spcPct val="90000"/>
            </a:lnSpc>
            <a:spcBef>
              <a:spcPct val="0"/>
            </a:spcBef>
            <a:spcAft>
              <a:spcPct val="35000"/>
            </a:spcAft>
          </a:pPr>
          <a:r>
            <a:rPr lang="ru-RU" sz="1400" kern="1200" dirty="0" smtClean="0">
              <a:solidFill>
                <a:srgbClr val="7030A0"/>
              </a:solidFill>
            </a:rPr>
            <a:t>С начала </a:t>
          </a:r>
          <a:r>
            <a:rPr lang="ru-RU" sz="1400" b="1" kern="1200" dirty="0" smtClean="0">
              <a:solidFill>
                <a:srgbClr val="7030A0"/>
              </a:solidFill>
            </a:rPr>
            <a:t>2019</a:t>
          </a:r>
          <a:r>
            <a:rPr lang="ru-RU" sz="1400" kern="1200" dirty="0" smtClean="0">
              <a:solidFill>
                <a:srgbClr val="7030A0"/>
              </a:solidFill>
            </a:rPr>
            <a:t> года на территории коммунального государственного учреждения «Оперативная служба по охране животного мира» – резервного фонда составлено </a:t>
          </a:r>
          <a:r>
            <a:rPr lang="ru-RU" sz="1400" b="1" kern="1200" dirty="0" smtClean="0">
              <a:solidFill>
                <a:srgbClr val="7030A0"/>
              </a:solidFill>
            </a:rPr>
            <a:t>39 </a:t>
          </a:r>
          <a:r>
            <a:rPr lang="ru-RU" sz="1400" kern="1200" dirty="0" smtClean="0">
              <a:solidFill>
                <a:srgbClr val="7030A0"/>
              </a:solidFill>
            </a:rPr>
            <a:t>протоколов, из них </a:t>
          </a:r>
          <a:r>
            <a:rPr lang="ru-RU" sz="1400" b="1" kern="1200" dirty="0" smtClean="0">
              <a:solidFill>
                <a:srgbClr val="7030A0"/>
              </a:solidFill>
            </a:rPr>
            <a:t>27</a:t>
          </a:r>
          <a:r>
            <a:rPr lang="ru-RU" sz="1400" kern="1200" dirty="0" smtClean="0">
              <a:solidFill>
                <a:srgbClr val="7030A0"/>
              </a:solidFill>
            </a:rPr>
            <a:t> протоколов составлено по статье </a:t>
          </a:r>
          <a:r>
            <a:rPr lang="ru-RU" sz="1400" b="1" kern="1200" dirty="0" smtClean="0">
              <a:solidFill>
                <a:srgbClr val="7030A0"/>
              </a:solidFill>
            </a:rPr>
            <a:t>382 </a:t>
          </a:r>
          <a:r>
            <a:rPr lang="kk-KZ" sz="1400" kern="1200" dirty="0" smtClean="0">
              <a:solidFill>
                <a:srgbClr val="7030A0"/>
              </a:solidFill>
            </a:rPr>
            <a:t>-</a:t>
          </a:r>
          <a:r>
            <a:rPr lang="ru-RU" sz="1400" kern="1200" dirty="0" smtClean="0">
              <a:solidFill>
                <a:srgbClr val="7030A0"/>
              </a:solidFill>
            </a:rPr>
            <a:t>Кодекса Республики Казахстан об административных правонарушениях.</a:t>
          </a:r>
        </a:p>
        <a:p>
          <a:pPr lvl="0" algn="just" defTabSz="622300">
            <a:lnSpc>
              <a:spcPct val="90000"/>
            </a:lnSpc>
            <a:spcBef>
              <a:spcPct val="0"/>
            </a:spcBef>
            <a:spcAft>
              <a:spcPct val="35000"/>
            </a:spcAft>
          </a:pPr>
          <a:r>
            <a:rPr lang="ru-RU" sz="1400" kern="1200" dirty="0" smtClean="0">
              <a:solidFill>
                <a:srgbClr val="7030A0"/>
              </a:solidFill>
            </a:rPr>
            <a:t>По нарушениям правил рыболовства и охраны рыбных ресурсов и других водных животных на землях резервного фонда выявлено</a:t>
          </a:r>
          <a:r>
            <a:rPr lang="ru-RU" sz="1400" b="1" kern="1200" dirty="0" smtClean="0">
              <a:solidFill>
                <a:srgbClr val="7030A0"/>
              </a:solidFill>
            </a:rPr>
            <a:t> 9</a:t>
          </a:r>
          <a:r>
            <a:rPr lang="ru-RU" sz="1400" kern="1200" dirty="0" smtClean="0">
              <a:solidFill>
                <a:srgbClr val="7030A0"/>
              </a:solidFill>
            </a:rPr>
            <a:t> нарушений с нашим личным составом.</a:t>
          </a:r>
        </a:p>
        <a:p>
          <a:pPr lvl="0" algn="just" defTabSz="622300">
            <a:lnSpc>
              <a:spcPct val="90000"/>
            </a:lnSpc>
            <a:spcBef>
              <a:spcPct val="0"/>
            </a:spcBef>
            <a:spcAft>
              <a:spcPct val="35000"/>
            </a:spcAft>
          </a:pPr>
          <a:r>
            <a:rPr lang="ru-RU" sz="1400" kern="1200" dirty="0" smtClean="0">
              <a:solidFill>
                <a:srgbClr val="7030A0"/>
              </a:solidFill>
            </a:rPr>
            <a:t>Коммунальное государственное учреждение "оперативная служба по охране животного мира" при выявлении нарушителей выявил нарушения на видеосъемке на областном телеканале </a:t>
          </a:r>
          <a:r>
            <a:rPr lang="ru-RU" sz="1400" kern="1200" dirty="0" err="1" smtClean="0">
              <a:solidFill>
                <a:srgbClr val="7030A0"/>
              </a:solidFill>
            </a:rPr>
            <a:t>Жетысу</a:t>
          </a:r>
          <a:r>
            <a:rPr lang="ru-RU" sz="1400" kern="1200" dirty="0" smtClean="0">
              <a:solidFill>
                <a:srgbClr val="7030A0"/>
              </a:solidFill>
            </a:rPr>
            <a:t>. Сотрудники учреждения проводят агитационную работу по недопущению нарушений законности.</a:t>
          </a:r>
          <a:endParaRPr lang="ru-RU" sz="1400" kern="1200" dirty="0">
            <a:solidFill>
              <a:srgbClr val="7030A0"/>
            </a:solidFill>
            <a:latin typeface="Times New Roman" panose="02020603050405020304" pitchFamily="18" charset="0"/>
            <a:cs typeface="Times New Roman" panose="02020603050405020304" pitchFamily="18" charset="0"/>
          </a:endParaRPr>
        </a:p>
      </dsp:txBody>
      <dsp:txXfrm>
        <a:off x="5292483" y="267325"/>
        <a:ext cx="6303078" cy="4941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0F39A-E388-4717-9A88-E9C300EE82E2}">
      <dsp:nvSpPr>
        <dsp:cNvPr id="0" name=""/>
        <dsp:cNvSpPr/>
      </dsp:nvSpPr>
      <dsp:spPr>
        <a:xfrm>
          <a:off x="5206418" y="936192"/>
          <a:ext cx="140056" cy="3973431"/>
        </a:xfrm>
        <a:custGeom>
          <a:avLst/>
          <a:gdLst/>
          <a:ahLst/>
          <a:cxnLst/>
          <a:rect l="0" t="0" r="0" b="0"/>
          <a:pathLst>
            <a:path>
              <a:moveTo>
                <a:pt x="0" y="0"/>
              </a:moveTo>
              <a:lnTo>
                <a:pt x="0" y="3973431"/>
              </a:lnTo>
              <a:lnTo>
                <a:pt x="140056" y="3973431"/>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F36EC71-EDF8-4D4A-AA20-8EC2FE6E2AC9}">
      <dsp:nvSpPr>
        <dsp:cNvPr id="0" name=""/>
        <dsp:cNvSpPr/>
      </dsp:nvSpPr>
      <dsp:spPr>
        <a:xfrm>
          <a:off x="5080768" y="936192"/>
          <a:ext cx="91440" cy="4040700"/>
        </a:xfrm>
        <a:custGeom>
          <a:avLst/>
          <a:gdLst/>
          <a:ahLst/>
          <a:cxnLst/>
          <a:rect l="0" t="0" r="0" b="0"/>
          <a:pathLst>
            <a:path>
              <a:moveTo>
                <a:pt x="125649" y="0"/>
              </a:moveTo>
              <a:lnTo>
                <a:pt x="125649" y="4040700"/>
              </a:lnTo>
              <a:lnTo>
                <a:pt x="45720" y="4040700"/>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3A4B34-46CA-4034-97A2-B6635511AE37}">
      <dsp:nvSpPr>
        <dsp:cNvPr id="0" name=""/>
        <dsp:cNvSpPr/>
      </dsp:nvSpPr>
      <dsp:spPr>
        <a:xfrm>
          <a:off x="5206418" y="936192"/>
          <a:ext cx="109596" cy="2944419"/>
        </a:xfrm>
        <a:custGeom>
          <a:avLst/>
          <a:gdLst/>
          <a:ahLst/>
          <a:cxnLst/>
          <a:rect l="0" t="0" r="0" b="0"/>
          <a:pathLst>
            <a:path>
              <a:moveTo>
                <a:pt x="0" y="0"/>
              </a:moveTo>
              <a:lnTo>
                <a:pt x="0" y="2944419"/>
              </a:lnTo>
              <a:lnTo>
                <a:pt x="109596" y="2944419"/>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12CC514-5416-49CF-BC3D-173BCD27280E}">
      <dsp:nvSpPr>
        <dsp:cNvPr id="0" name=""/>
        <dsp:cNvSpPr/>
      </dsp:nvSpPr>
      <dsp:spPr>
        <a:xfrm>
          <a:off x="4604626" y="936192"/>
          <a:ext cx="601791" cy="2782866"/>
        </a:xfrm>
        <a:custGeom>
          <a:avLst/>
          <a:gdLst/>
          <a:ahLst/>
          <a:cxnLst/>
          <a:rect l="0" t="0" r="0" b="0"/>
          <a:pathLst>
            <a:path>
              <a:moveTo>
                <a:pt x="601791" y="0"/>
              </a:moveTo>
              <a:lnTo>
                <a:pt x="601791" y="2782866"/>
              </a:lnTo>
              <a:lnTo>
                <a:pt x="0" y="2782866"/>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C7990E1-BB88-4890-8D4C-852224E042CD}">
      <dsp:nvSpPr>
        <dsp:cNvPr id="0" name=""/>
        <dsp:cNvSpPr/>
      </dsp:nvSpPr>
      <dsp:spPr>
        <a:xfrm>
          <a:off x="5206418" y="936192"/>
          <a:ext cx="120778" cy="1747732"/>
        </a:xfrm>
        <a:custGeom>
          <a:avLst/>
          <a:gdLst/>
          <a:ahLst/>
          <a:cxnLst/>
          <a:rect l="0" t="0" r="0" b="0"/>
          <a:pathLst>
            <a:path>
              <a:moveTo>
                <a:pt x="0" y="0"/>
              </a:moveTo>
              <a:lnTo>
                <a:pt x="0" y="1747732"/>
              </a:lnTo>
              <a:lnTo>
                <a:pt x="120778" y="1747732"/>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B97FC22-8797-48B9-9AF6-279501B732CE}">
      <dsp:nvSpPr>
        <dsp:cNvPr id="0" name=""/>
        <dsp:cNvSpPr/>
      </dsp:nvSpPr>
      <dsp:spPr>
        <a:xfrm>
          <a:off x="4279679" y="936192"/>
          <a:ext cx="926738" cy="1693758"/>
        </a:xfrm>
        <a:custGeom>
          <a:avLst/>
          <a:gdLst/>
          <a:ahLst/>
          <a:cxnLst/>
          <a:rect l="0" t="0" r="0" b="0"/>
          <a:pathLst>
            <a:path>
              <a:moveTo>
                <a:pt x="926738" y="0"/>
              </a:moveTo>
              <a:lnTo>
                <a:pt x="926738" y="1693758"/>
              </a:lnTo>
              <a:lnTo>
                <a:pt x="0" y="1693758"/>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CFD8D9-B0B0-4239-BE6A-34914C6D68C2}">
      <dsp:nvSpPr>
        <dsp:cNvPr id="0" name=""/>
        <dsp:cNvSpPr/>
      </dsp:nvSpPr>
      <dsp:spPr>
        <a:xfrm>
          <a:off x="5206418" y="936192"/>
          <a:ext cx="120778" cy="631565"/>
        </a:xfrm>
        <a:custGeom>
          <a:avLst/>
          <a:gdLst/>
          <a:ahLst/>
          <a:cxnLst/>
          <a:rect l="0" t="0" r="0" b="0"/>
          <a:pathLst>
            <a:path>
              <a:moveTo>
                <a:pt x="0" y="0"/>
              </a:moveTo>
              <a:lnTo>
                <a:pt x="0" y="631565"/>
              </a:lnTo>
              <a:lnTo>
                <a:pt x="120778" y="631565"/>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464EAFE-D161-4381-A569-86ED9D96E72D}">
      <dsp:nvSpPr>
        <dsp:cNvPr id="0" name=""/>
        <dsp:cNvSpPr/>
      </dsp:nvSpPr>
      <dsp:spPr>
        <a:xfrm>
          <a:off x="4282556" y="936192"/>
          <a:ext cx="923861" cy="542924"/>
        </a:xfrm>
        <a:custGeom>
          <a:avLst/>
          <a:gdLst/>
          <a:ahLst/>
          <a:cxnLst/>
          <a:rect l="0" t="0" r="0" b="0"/>
          <a:pathLst>
            <a:path>
              <a:moveTo>
                <a:pt x="923861" y="0"/>
              </a:moveTo>
              <a:lnTo>
                <a:pt x="923861" y="542924"/>
              </a:lnTo>
              <a:lnTo>
                <a:pt x="0" y="542924"/>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BBE2D71-9A89-48EA-B992-93A47FA51E33}">
      <dsp:nvSpPr>
        <dsp:cNvPr id="0" name=""/>
        <dsp:cNvSpPr/>
      </dsp:nvSpPr>
      <dsp:spPr>
        <a:xfrm>
          <a:off x="3785682" y="354046"/>
          <a:ext cx="2841470" cy="582145"/>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По 008 бюджетной программе на 2019 год планируются работы</a:t>
          </a:r>
          <a:endParaRPr lang="ru-RU" sz="1600" b="1" kern="1200" dirty="0">
            <a:solidFill>
              <a:srgbClr val="002060"/>
            </a:solidFill>
          </a:endParaRPr>
        </a:p>
      </dsp:txBody>
      <dsp:txXfrm>
        <a:off x="3785682" y="354046"/>
        <a:ext cx="2841470" cy="582145"/>
      </dsp:txXfrm>
    </dsp:sp>
    <dsp:sp modelId="{CE267151-2751-41FA-BCCF-F6A3B3937072}">
      <dsp:nvSpPr>
        <dsp:cNvPr id="0" name=""/>
        <dsp:cNvSpPr/>
      </dsp:nvSpPr>
      <dsp:spPr>
        <a:xfrm>
          <a:off x="22428" y="1126536"/>
          <a:ext cx="4260127" cy="705161"/>
        </a:xfrm>
        <a:prstGeom prst="rect">
          <a:avLst/>
        </a:prstGeom>
        <a:solidFill>
          <a:srgbClr val="FFC000"/>
        </a:solidFill>
        <a:ln>
          <a:solidFill>
            <a:srgbClr val="FFC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протоки Топар в Балхашском районе» -</a:t>
          </a:r>
          <a:r>
            <a:rPr lang="kk-KZ" sz="1400" kern="1200" dirty="0" smtClean="0">
              <a:solidFill>
                <a:srgbClr val="FF0000"/>
              </a:solidFill>
            </a:rPr>
            <a:t> завершение работ до </a:t>
          </a:r>
          <a:r>
            <a:rPr lang="kk-KZ" sz="1400" b="1" kern="1200" dirty="0" smtClean="0">
              <a:solidFill>
                <a:srgbClr val="FF0000"/>
              </a:solidFill>
            </a:rPr>
            <a:t>20</a:t>
          </a:r>
          <a:r>
            <a:rPr lang="kk-KZ" sz="1400" kern="1200" dirty="0" smtClean="0">
              <a:solidFill>
                <a:srgbClr val="FF0000"/>
              </a:solidFill>
            </a:rPr>
            <a:t> ноября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kern="1200" dirty="0">
            <a:solidFill>
              <a:srgbClr val="FF0000"/>
            </a:solidFill>
          </a:endParaRPr>
        </a:p>
      </dsp:txBody>
      <dsp:txXfrm>
        <a:off x="22428" y="1126536"/>
        <a:ext cx="4260127" cy="705161"/>
      </dsp:txXfrm>
    </dsp:sp>
    <dsp:sp modelId="{8DE0ABD6-DE9F-49E9-9B46-6F2DF1C990BD}">
      <dsp:nvSpPr>
        <dsp:cNvPr id="0" name=""/>
        <dsp:cNvSpPr/>
      </dsp:nvSpPr>
      <dsp:spPr>
        <a:xfrm>
          <a:off x="5327196" y="1136901"/>
          <a:ext cx="3797914" cy="861713"/>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kern="1200" dirty="0" smtClean="0">
              <a:solidFill>
                <a:srgbClr val="FF0000"/>
              </a:solidFill>
            </a:rPr>
            <a:t>«М</a:t>
          </a:r>
          <a:r>
            <a:rPr lang="ru-RU" sz="1600" b="1" kern="1200" dirty="0" err="1" smtClean="0">
              <a:solidFill>
                <a:srgbClr val="FF0000"/>
              </a:solidFill>
            </a:rPr>
            <a:t>еханизированн</a:t>
          </a:r>
          <a:r>
            <a:rPr lang="kk-KZ" sz="1600" b="1" kern="1200" dirty="0" smtClean="0">
              <a:solidFill>
                <a:srgbClr val="FF0000"/>
              </a:solidFill>
            </a:rPr>
            <a:t>ая </a:t>
          </a:r>
          <a:r>
            <a:rPr lang="ru-RU" sz="1600" b="1" kern="1200" dirty="0" err="1" smtClean="0">
              <a:solidFill>
                <a:srgbClr val="FF0000"/>
              </a:solidFill>
            </a:rPr>
            <a:t>очистк</a:t>
          </a:r>
          <a:r>
            <a:rPr lang="kk-KZ" sz="1600" b="1" kern="1200" dirty="0" smtClean="0">
              <a:solidFill>
                <a:srgbClr val="FF0000"/>
              </a:solidFill>
            </a:rPr>
            <a:t>а</a:t>
          </a:r>
          <a:r>
            <a:rPr lang="ru-RU" sz="1600" b="1" kern="1200" dirty="0" smtClean="0">
              <a:solidFill>
                <a:srgbClr val="FF0000"/>
              </a:solidFill>
            </a:rPr>
            <a:t> русла реки Каратал </a:t>
          </a:r>
          <a:r>
            <a:rPr lang="kk-KZ" sz="1600" b="1" kern="1200" dirty="0" smtClean="0">
              <a:solidFill>
                <a:srgbClr val="FF0000"/>
              </a:solidFill>
            </a:rPr>
            <a:t>в </a:t>
          </a:r>
          <a:r>
            <a:rPr lang="ru-RU" sz="1600" b="1" kern="1200" dirty="0" err="1" smtClean="0">
              <a:solidFill>
                <a:srgbClr val="FF0000"/>
              </a:solidFill>
            </a:rPr>
            <a:t>Каратальско</a:t>
          </a:r>
          <a:r>
            <a:rPr lang="kk-KZ" sz="1600" b="1" kern="1200" dirty="0" smtClean="0">
              <a:solidFill>
                <a:srgbClr val="FF0000"/>
              </a:solidFill>
            </a:rPr>
            <a:t>м</a:t>
          </a:r>
          <a:r>
            <a:rPr lang="ru-RU" sz="1600" b="1" kern="1200" dirty="0" smtClean="0">
              <a:solidFill>
                <a:srgbClr val="FF0000"/>
              </a:solidFill>
            </a:rPr>
            <a:t> район</a:t>
          </a:r>
          <a:r>
            <a:rPr lang="kk-KZ" sz="1600" b="1" kern="1200" dirty="0" smtClean="0">
              <a:solidFill>
                <a:srgbClr val="FF0000"/>
              </a:solidFill>
            </a:rPr>
            <a:t>е» - з</a:t>
          </a:r>
          <a:r>
            <a:rPr lang="kk-KZ" sz="1600" kern="1200" dirty="0" smtClean="0">
              <a:solidFill>
                <a:srgbClr val="FF0000"/>
              </a:solidFill>
            </a:rPr>
            <a:t>авершение работ до </a:t>
          </a:r>
          <a:r>
            <a:rPr lang="kk-KZ" sz="1600" b="1" kern="1200" dirty="0" smtClean="0">
              <a:solidFill>
                <a:srgbClr val="FF0000"/>
              </a:solidFill>
            </a:rPr>
            <a:t>25</a:t>
          </a:r>
          <a:r>
            <a:rPr lang="kk-KZ" sz="1600" kern="1200" dirty="0" smtClean="0">
              <a:solidFill>
                <a:srgbClr val="FF0000"/>
              </a:solidFill>
            </a:rPr>
            <a:t> ноября </a:t>
          </a:r>
          <a:r>
            <a:rPr lang="kk-KZ" sz="1600" b="1" kern="1200" dirty="0" smtClean="0">
              <a:solidFill>
                <a:srgbClr val="FF0000"/>
              </a:solidFill>
            </a:rPr>
            <a:t>2022</a:t>
          </a:r>
          <a:r>
            <a:rPr lang="kk-KZ" sz="1600" kern="1200" dirty="0" smtClean="0">
              <a:solidFill>
                <a:srgbClr val="FF0000"/>
              </a:solidFill>
            </a:rPr>
            <a:t> года. </a:t>
          </a:r>
          <a:endParaRPr lang="ru-RU" sz="1600" kern="1200" dirty="0">
            <a:solidFill>
              <a:srgbClr val="FF0000"/>
            </a:solidFill>
          </a:endParaRPr>
        </a:p>
      </dsp:txBody>
      <dsp:txXfrm>
        <a:off x="5327196" y="1136901"/>
        <a:ext cx="3797914" cy="861713"/>
      </dsp:txXfrm>
    </dsp:sp>
    <dsp:sp modelId="{8A95BC6C-8903-4D9F-B4BF-6789E0A6ACD7}">
      <dsp:nvSpPr>
        <dsp:cNvPr id="0" name=""/>
        <dsp:cNvSpPr/>
      </dsp:nvSpPr>
      <dsp:spPr>
        <a:xfrm>
          <a:off x="1698" y="2199323"/>
          <a:ext cx="4277980" cy="861255"/>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протока Нарын Балхашского района» - з</a:t>
          </a:r>
          <a:r>
            <a:rPr lang="kk-KZ" sz="1400" kern="1200" dirty="0" smtClean="0">
              <a:solidFill>
                <a:srgbClr val="FF0000"/>
              </a:solidFill>
            </a:rPr>
            <a:t>авершение работ до </a:t>
          </a:r>
          <a:r>
            <a:rPr lang="kk-KZ" sz="1400" b="1" kern="1200" dirty="0" smtClean="0">
              <a:solidFill>
                <a:srgbClr val="FF0000"/>
              </a:solidFill>
            </a:rPr>
            <a:t>25</a:t>
          </a:r>
          <a:r>
            <a:rPr lang="kk-KZ" sz="1400" kern="1200" dirty="0" smtClean="0">
              <a:solidFill>
                <a:srgbClr val="FF0000"/>
              </a:solidFill>
            </a:rPr>
            <a:t> ноября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b="1" kern="1200" dirty="0">
            <a:solidFill>
              <a:srgbClr val="FF0000"/>
            </a:solidFill>
          </a:endParaRPr>
        </a:p>
      </dsp:txBody>
      <dsp:txXfrm>
        <a:off x="1698" y="2199323"/>
        <a:ext cx="4277980" cy="861255"/>
      </dsp:txXfrm>
    </dsp:sp>
    <dsp:sp modelId="{3C399673-A483-4DD4-9F05-703BE81A1907}">
      <dsp:nvSpPr>
        <dsp:cNvPr id="0" name=""/>
        <dsp:cNvSpPr/>
      </dsp:nvSpPr>
      <dsp:spPr>
        <a:xfrm>
          <a:off x="5327196" y="2199323"/>
          <a:ext cx="4576530" cy="969203"/>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«Дноуглубление и механизированная очистка протоков рек Или, </a:t>
          </a:r>
          <a:r>
            <a:rPr lang="ru-RU" sz="1400" b="1" kern="1200" dirty="0" smtClean="0">
              <a:solidFill>
                <a:srgbClr val="FF0000"/>
              </a:solidFill>
            </a:rPr>
            <a:t>Жидели, </a:t>
          </a:r>
          <a:r>
            <a:rPr lang="ru-RU" sz="1400" b="1" kern="1200" dirty="0" err="1" smtClean="0">
              <a:solidFill>
                <a:srgbClr val="FF0000"/>
              </a:solidFill>
            </a:rPr>
            <a:t>Коскызыл</a:t>
          </a:r>
          <a:r>
            <a:rPr lang="ru-RU" sz="1400" b="1" kern="1200" dirty="0" smtClean="0">
              <a:solidFill>
                <a:srgbClr val="FF0000"/>
              </a:solidFill>
            </a:rPr>
            <a:t>, </a:t>
          </a:r>
          <a:r>
            <a:rPr lang="ru-RU" sz="1400" b="1" kern="1200" dirty="0" err="1" smtClean="0">
              <a:solidFill>
                <a:srgbClr val="FF0000"/>
              </a:solidFill>
            </a:rPr>
            <a:t>Асаубай</a:t>
          </a:r>
          <a:r>
            <a:rPr lang="ru-RU" sz="1400" b="1" kern="1200" dirty="0" smtClean="0">
              <a:solidFill>
                <a:srgbClr val="FF0000"/>
              </a:solidFill>
            </a:rPr>
            <a:t> от Бестамака через </a:t>
          </a:r>
          <a:r>
            <a:rPr lang="ru-RU" sz="1400" b="1" kern="1200" dirty="0" err="1" smtClean="0">
              <a:solidFill>
                <a:srgbClr val="FF0000"/>
              </a:solidFill>
            </a:rPr>
            <a:t>Шубаркунан</a:t>
          </a:r>
          <a:r>
            <a:rPr lang="ru-RU" sz="1400" b="1" kern="1200" dirty="0" smtClean="0">
              <a:solidFill>
                <a:srgbClr val="FF0000"/>
              </a:solidFill>
            </a:rPr>
            <a:t>  </a:t>
          </a:r>
          <a:r>
            <a:rPr lang="ru-RU" sz="1400" b="1" kern="1200" dirty="0" err="1" smtClean="0">
              <a:solidFill>
                <a:srgbClr val="FF0000"/>
              </a:solidFill>
            </a:rPr>
            <a:t>Балхашского</a:t>
          </a:r>
          <a:r>
            <a:rPr lang="ru-RU" sz="1400" b="1" kern="1200" dirty="0" smtClean="0">
              <a:solidFill>
                <a:srgbClr val="FF0000"/>
              </a:solidFill>
            </a:rPr>
            <a:t> района»</a:t>
          </a:r>
          <a:r>
            <a:rPr lang="kk-KZ" sz="1400" b="1" kern="1200" dirty="0" smtClean="0">
              <a:solidFill>
                <a:srgbClr val="FF0000"/>
              </a:solidFill>
            </a:rPr>
            <a:t> -</a:t>
          </a:r>
          <a:r>
            <a:rPr lang="kk-KZ" sz="1400" kern="1200" dirty="0" smtClean="0">
              <a:solidFill>
                <a:srgbClr val="FF0000"/>
              </a:solidFill>
            </a:rPr>
            <a:t> завершение работ до </a:t>
          </a:r>
          <a:r>
            <a:rPr lang="kk-KZ" sz="1400" b="1" kern="1200" dirty="0" smtClean="0">
              <a:solidFill>
                <a:srgbClr val="FF0000"/>
              </a:solidFill>
            </a:rPr>
            <a:t>22</a:t>
          </a:r>
          <a:r>
            <a:rPr lang="kk-KZ" sz="1400" kern="1200" dirty="0" smtClean="0">
              <a:solidFill>
                <a:srgbClr val="FF0000"/>
              </a:solidFill>
            </a:rPr>
            <a:t> ноября </a:t>
          </a:r>
          <a:r>
            <a:rPr lang="kk-KZ" sz="1400" b="1" kern="1200" dirty="0" smtClean="0">
              <a:solidFill>
                <a:srgbClr val="FF0000"/>
              </a:solidFill>
            </a:rPr>
            <a:t>2021</a:t>
          </a:r>
          <a:r>
            <a:rPr lang="kk-KZ" sz="1400" kern="1200" dirty="0" smtClean="0">
              <a:solidFill>
                <a:srgbClr val="FF0000"/>
              </a:solidFill>
            </a:rPr>
            <a:t> года. </a:t>
          </a:r>
          <a:endParaRPr lang="ru-RU" sz="1400" kern="1200" dirty="0">
            <a:solidFill>
              <a:srgbClr val="FF0000"/>
            </a:solidFill>
          </a:endParaRPr>
        </a:p>
      </dsp:txBody>
      <dsp:txXfrm>
        <a:off x="5327196" y="2199323"/>
        <a:ext cx="4576530" cy="969203"/>
      </dsp:txXfrm>
    </dsp:sp>
    <dsp:sp modelId="{8FAA117E-7439-40DE-9E86-13848D3893B0}">
      <dsp:nvSpPr>
        <dsp:cNvPr id="0" name=""/>
        <dsp:cNvSpPr/>
      </dsp:nvSpPr>
      <dsp:spPr>
        <a:xfrm>
          <a:off x="1698" y="3369235"/>
          <a:ext cx="4602928" cy="699646"/>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русла реки Или в районе моста им. Д.А. Конаева в Балхашском районе – з</a:t>
          </a:r>
          <a:r>
            <a:rPr lang="kk-KZ" sz="1400" kern="1200" dirty="0" smtClean="0">
              <a:solidFill>
                <a:srgbClr val="FF0000"/>
              </a:solidFill>
            </a:rPr>
            <a:t>авершение работ до </a:t>
          </a:r>
          <a:r>
            <a:rPr lang="kk-KZ" sz="1400" b="1" kern="1200" dirty="0" smtClean="0">
              <a:solidFill>
                <a:srgbClr val="FF0000"/>
              </a:solidFill>
            </a:rPr>
            <a:t>30</a:t>
          </a:r>
          <a:r>
            <a:rPr lang="kk-KZ" sz="1400" kern="1200" dirty="0" smtClean="0">
              <a:solidFill>
                <a:srgbClr val="FF0000"/>
              </a:solidFill>
            </a:rPr>
            <a:t> сентября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b="1" kern="1200" dirty="0">
            <a:solidFill>
              <a:srgbClr val="FF0000"/>
            </a:solidFill>
          </a:endParaRPr>
        </a:p>
      </dsp:txBody>
      <dsp:txXfrm>
        <a:off x="1698" y="3369235"/>
        <a:ext cx="4602928" cy="699646"/>
      </dsp:txXfrm>
    </dsp:sp>
    <dsp:sp modelId="{AD3EA081-0B36-4FF6-839D-76C4C6B8064D}">
      <dsp:nvSpPr>
        <dsp:cNvPr id="0" name=""/>
        <dsp:cNvSpPr/>
      </dsp:nvSpPr>
      <dsp:spPr>
        <a:xfrm>
          <a:off x="5316014" y="3391595"/>
          <a:ext cx="6101103" cy="978034"/>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Корректировка ПСД по объекту «Механизированная очистка русла протоки дельты реки Каратал Каратальского района» (1 этап от ПК 0+00 до ПК 88+80), завершение работ 25 февраля 2020 год </a:t>
          </a:r>
          <a:endParaRPr lang="ru-RU" sz="1400" b="1" kern="1200" dirty="0">
            <a:solidFill>
              <a:srgbClr val="FF0000"/>
            </a:solidFill>
          </a:endParaRPr>
        </a:p>
      </dsp:txBody>
      <dsp:txXfrm>
        <a:off x="5316014" y="3391595"/>
        <a:ext cx="6101103" cy="978034"/>
      </dsp:txXfrm>
    </dsp:sp>
    <dsp:sp modelId="{87CEADE8-8A20-4163-A64E-F4D602E06E5B}">
      <dsp:nvSpPr>
        <dsp:cNvPr id="0" name=""/>
        <dsp:cNvSpPr/>
      </dsp:nvSpPr>
      <dsp:spPr>
        <a:xfrm>
          <a:off x="1698" y="4547978"/>
          <a:ext cx="5124789" cy="857828"/>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Разработка проектно-смтеной документации рекультивации урановых штолен Панфиловского района</a:t>
          </a:r>
          <a:endParaRPr lang="ru-RU" sz="1400" b="1" kern="1200" dirty="0">
            <a:solidFill>
              <a:srgbClr val="FF0000"/>
            </a:solidFill>
          </a:endParaRPr>
        </a:p>
      </dsp:txBody>
      <dsp:txXfrm>
        <a:off x="1698" y="4547978"/>
        <a:ext cx="5124789" cy="857828"/>
      </dsp:txXfrm>
    </dsp:sp>
    <dsp:sp modelId="{A7E39E9C-04B5-4863-AC56-7C0D87F145EC}">
      <dsp:nvSpPr>
        <dsp:cNvPr id="0" name=""/>
        <dsp:cNvSpPr/>
      </dsp:nvSpPr>
      <dsp:spPr>
        <a:xfrm>
          <a:off x="5346474" y="4541551"/>
          <a:ext cx="4581031" cy="736146"/>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Паспортизация рыбохозяйственных водоемов местного значения Алматинской области </a:t>
          </a:r>
          <a:endParaRPr lang="ru-RU" sz="1400" b="1" kern="1200" dirty="0" smtClean="0">
            <a:solidFill>
              <a:srgbClr val="FF0000"/>
            </a:solidFill>
          </a:endParaRPr>
        </a:p>
        <a:p>
          <a:pPr lvl="0" algn="ctr" defTabSz="622300">
            <a:lnSpc>
              <a:spcPct val="90000"/>
            </a:lnSpc>
            <a:spcBef>
              <a:spcPct val="0"/>
            </a:spcBef>
            <a:spcAft>
              <a:spcPct val="35000"/>
            </a:spcAft>
          </a:pPr>
          <a:endParaRPr lang="ru-RU" sz="1400" b="1" kern="1200" dirty="0">
            <a:solidFill>
              <a:srgbClr val="FF0000"/>
            </a:solidFill>
          </a:endParaRPr>
        </a:p>
      </dsp:txBody>
      <dsp:txXfrm>
        <a:off x="5346474" y="4541551"/>
        <a:ext cx="4581031" cy="7361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8A90CF-928C-412D-A3F6-3672B2B5ECF4}" type="datetimeFigureOut">
              <a:rPr lang="ru-RU" smtClean="0"/>
              <a:pPr/>
              <a:t>28.02.2020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9C472EE-4F80-43DB-A2DE-C9149F0941CD}" type="slidenum">
              <a:rPr lang="ru-RU" smtClean="0"/>
              <a:pPr/>
              <a:t>‹#›</a:t>
            </a:fld>
            <a:endParaRPr lang="ru-RU"/>
          </a:p>
        </p:txBody>
      </p:sp>
    </p:spTree>
    <p:extLst>
      <p:ext uri="{BB962C8B-B14F-4D97-AF65-F5344CB8AC3E}">
        <p14:creationId xmlns:p14="http://schemas.microsoft.com/office/powerpoint/2010/main" val="129526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FC1182E-A0BC-490C-812C-8DA70558B516}" type="datetimeFigureOut">
              <a:rPr lang="ru-RU" smtClean="0"/>
              <a:pPr/>
              <a:t>28.02.2020</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30103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58272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226929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9045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44720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01119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21895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188691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FC1182E-A0BC-490C-812C-8DA70558B516}" type="datetimeFigureOut">
              <a:rPr lang="ru-RU" smtClean="0"/>
              <a:pPr/>
              <a:t>28.02.2020</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60183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86011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28.02.2020</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4188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6405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71972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238369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41208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4745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80603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C1182E-A0BC-490C-812C-8DA70558B516}" type="datetimeFigureOut">
              <a:rPr lang="ru-RU" smtClean="0"/>
              <a:pPr/>
              <a:t>28.02.2020</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A63A3A-69CE-498A-8E95-A5C4F108DC45}" type="slidenum">
              <a:rPr lang="ru-RU" smtClean="0"/>
              <a:pPr/>
              <a:t>‹#›</a:t>
            </a:fld>
            <a:endParaRPr lang="ru-RU"/>
          </a:p>
        </p:txBody>
      </p:sp>
    </p:spTree>
    <p:extLst>
      <p:ext uri="{BB962C8B-B14F-4D97-AF65-F5344CB8AC3E}">
        <p14:creationId xmlns:p14="http://schemas.microsoft.com/office/powerpoint/2010/main" val="38321895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rist\Desktop\s120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39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5899"/>
            <a:ext cx="12192000" cy="1754326"/>
          </a:xfrm>
          <a:prstGeom prst="rect">
            <a:avLst/>
          </a:prstGeom>
          <a:noFill/>
        </p:spPr>
        <p:txBody>
          <a:bodyPr wrap="square" rtlCol="0">
            <a:spAutoFit/>
          </a:bodyPr>
          <a:lstStyle/>
          <a:p>
            <a:pPr algn="ctr"/>
            <a:r>
              <a:rPr lang="ru-RU" sz="3600" b="1" dirty="0" smtClean="0">
                <a:solidFill>
                  <a:srgbClr val="002060"/>
                </a:solidFill>
                <a:latin typeface="Monotype Corsiva" panose="03010101010201010101" pitchFamily="66" charset="0"/>
              </a:rPr>
              <a:t>«Гражданский бюджет»  ГУ «Управление природных ресурсов и регулирования природопользования </a:t>
            </a:r>
            <a:r>
              <a:rPr lang="ru-RU" sz="3600" b="1" dirty="0" err="1" smtClean="0">
                <a:solidFill>
                  <a:srgbClr val="002060"/>
                </a:solidFill>
                <a:latin typeface="Monotype Corsiva" panose="03010101010201010101" pitchFamily="66" charset="0"/>
              </a:rPr>
              <a:t>Алматинской</a:t>
            </a:r>
            <a:r>
              <a:rPr lang="ru-RU" sz="3600" b="1" dirty="0" smtClean="0">
                <a:solidFill>
                  <a:srgbClr val="002060"/>
                </a:solidFill>
                <a:latin typeface="Monotype Corsiva" panose="03010101010201010101" pitchFamily="66" charset="0"/>
              </a:rPr>
              <a:t> области» на </a:t>
            </a:r>
          </a:p>
          <a:p>
            <a:pPr algn="ctr"/>
            <a:r>
              <a:rPr lang="ru-RU" sz="3600" b="1" dirty="0" smtClean="0">
                <a:solidFill>
                  <a:srgbClr val="002060"/>
                </a:solidFill>
                <a:latin typeface="Monotype Corsiva" panose="03010101010201010101" pitchFamily="66" charset="0"/>
              </a:rPr>
              <a:t>1 января  2020 года</a:t>
            </a:r>
            <a:endParaRPr lang="ru-RU" sz="3600" b="1" dirty="0">
              <a:solidFill>
                <a:srgbClr val="002060"/>
              </a:solidFill>
              <a:latin typeface="Monotype Corsiva" panose="03010101010201010101" pitchFamily="66" charset="0"/>
            </a:endParaRPr>
          </a:p>
        </p:txBody>
      </p:sp>
    </p:spTree>
    <p:extLst>
      <p:ext uri="{BB962C8B-B14F-4D97-AF65-F5344CB8AC3E}">
        <p14:creationId xmlns:p14="http://schemas.microsoft.com/office/powerpoint/2010/main" val="4119625924"/>
      </p:ext>
    </p:extLst>
  </p:cSld>
  <p:clrMapOvr>
    <a:masterClrMapping/>
  </p:clrMapOvr>
  <mc:AlternateContent xmlns:mc="http://schemas.openxmlformats.org/markup-compatibility/2006" xmlns:p14="http://schemas.microsoft.com/office/powerpoint/2010/main">
    <mc:Choice Requires="p14">
      <p:transition spd="slow" p14:dur="2000" advTm="8928"/>
    </mc:Choice>
    <mc:Fallback xmlns="">
      <p:transition spd="slow" advTm="89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rist\Desktop\priroda-les-luchi-svet-trava-stvoly-722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3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4294967295"/>
            <p:extLst>
              <p:ext uri="{D42A27DB-BD31-4B8C-83A1-F6EECF244321}">
                <p14:modId xmlns:p14="http://schemas.microsoft.com/office/powerpoint/2010/main" val="1685806820"/>
              </p:ext>
            </p:extLst>
          </p:nvPr>
        </p:nvGraphicFramePr>
        <p:xfrm>
          <a:off x="-2796" y="1306513"/>
          <a:ext cx="12192000" cy="555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idx="4294967295"/>
          </p:nvPr>
        </p:nvSpPr>
        <p:spPr>
          <a:xfrm>
            <a:off x="159639" y="0"/>
            <a:ext cx="5570041" cy="500329"/>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ru-RU" dirty="0" smtClean="0">
                <a:solidFill>
                  <a:srgbClr val="FFFF00"/>
                </a:solidFill>
                <a:latin typeface="Monotype Corsiva" panose="03010101010201010101" pitchFamily="66" charset="0"/>
              </a:rPr>
              <a:t>Бюджет Управления</a:t>
            </a:r>
            <a:endParaRPr lang="ru-RU"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3665560221"/>
      </p:ext>
    </p:extLst>
  </p:cSld>
  <p:clrMapOvr>
    <a:masterClrMapping/>
  </p:clrMapOvr>
  <mc:AlternateContent xmlns:mc="http://schemas.openxmlformats.org/markup-compatibility/2006" xmlns:p14="http://schemas.microsoft.com/office/powerpoint/2010/main">
    <mc:Choice Requires="p14">
      <p:transition spd="slow" p14:dur="2000" advTm="10768"/>
    </mc:Choice>
    <mc:Fallback xmlns="">
      <p:transition spd="slow" advTm="1076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urist\Desktop\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2353282346"/>
              </p:ext>
            </p:extLst>
          </p:nvPr>
        </p:nvGraphicFramePr>
        <p:xfrm>
          <a:off x="0" y="662152"/>
          <a:ext cx="12192000" cy="547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80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urist\Desktop\s120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1869838682"/>
              </p:ext>
            </p:extLst>
          </p:nvPr>
        </p:nvGraphicFramePr>
        <p:xfrm>
          <a:off x="0" y="662152"/>
          <a:ext cx="12192000" cy="547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8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urist\Desktop\Canada_Scenery_Mountains_486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419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851988376"/>
              </p:ext>
            </p:extLst>
          </p:nvPr>
        </p:nvGraphicFramePr>
        <p:xfrm>
          <a:off x="381000" y="329999"/>
          <a:ext cx="11429999" cy="575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474600"/>
      </p:ext>
    </p:extLst>
  </p:cSld>
  <p:clrMapOvr>
    <a:masterClrMapping/>
  </p:clrMapOvr>
  <mc:AlternateContent xmlns:mc="http://schemas.openxmlformats.org/markup-compatibility/2006" xmlns:p14="http://schemas.microsoft.com/office/powerpoint/2010/main">
    <mc:Choice Requires="p14">
      <p:transition spd="slow" p14:dur="2000" advTm="10768"/>
    </mc:Choice>
    <mc:Fallback xmlns="">
      <p:transition spd="slow" advTm="1076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urist\Desktop\nastol.com.ua-95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16364" y="619125"/>
            <a:ext cx="8175636" cy="923330"/>
          </a:xfrm>
          <a:prstGeom prst="rect">
            <a:avLst/>
          </a:prstGeom>
          <a:noFill/>
        </p:spPr>
        <p:txBody>
          <a:bodyPr wrap="none" lIns="91440" tIns="45720" rIns="91440" bIns="45720">
            <a:spAutoFit/>
          </a:bodyPr>
          <a:lstStyle/>
          <a:p>
            <a:pPr algn="ctr"/>
            <a:r>
              <a:rPr lang="ru-RU" sz="5400" b="1" i="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Спасибо за внимание!</a:t>
            </a:r>
            <a:endParaRPr lang="ru-RU" sz="5400" b="1" i="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85986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999</TotalTime>
  <Words>319</Words>
  <Application>Microsoft Office PowerPoint</Application>
  <PresentationFormat>Произвольный</PresentationFormat>
  <Paragraphs>39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След самолета</vt:lpstr>
      <vt:lpstr>Презентация PowerPoint</vt:lpstr>
      <vt:lpstr>Бюджет Управления</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yurist</cp:lastModifiedBy>
  <cp:revision>56</cp:revision>
  <cp:lastPrinted>2019-10-31T10:47:22Z</cp:lastPrinted>
  <dcterms:created xsi:type="dcterms:W3CDTF">2019-10-28T11:21:28Z</dcterms:created>
  <dcterms:modified xsi:type="dcterms:W3CDTF">2020-02-28T05:46:54Z</dcterms:modified>
</cp:coreProperties>
</file>