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наурыз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наурыз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31.03.2020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12077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8292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smtClean="0">
                          <a:effectLst/>
                          <a:latin typeface="Arial Cyr" panose="020B0604020202020204" pitchFamily="34" charset="0"/>
                        </a:rPr>
                        <a:t>1471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084" imgH="5591124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24129</TotalTime>
  <Words>85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наурыз айына  арналған азаматтық бюджетінің игерілуі</vt:lpstr>
      <vt:lpstr>2020 жылдың наурыз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1800</cp:revision>
  <cp:lastPrinted>2016-07-20T11:16:55Z</cp:lastPrinted>
  <dcterms:created xsi:type="dcterms:W3CDTF">2004-02-06T14:47:15Z</dcterms:created>
  <dcterms:modified xsi:type="dcterms:W3CDTF">2020-04-29T21:16:30Z</dcterms:modified>
</cp:coreProperties>
</file>