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2" d="100"/>
          <a:sy n="112" d="100"/>
        </p:scale>
        <p:origin x="756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1303074670571E-2"/>
          <c:y val="4.6563192904656318E-2"/>
          <c:w val="0.98975109809663253"/>
          <c:h val="0.5964523281596452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52">
              <a:solidFill>
                <a:schemeClr val="tx1"/>
              </a:solidFill>
              <a:prstDash val="solid"/>
            </a:ln>
          </c:spPr>
          <c:explosion val="30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FFFF" mc:Ignorable="a14" a14:legacySpreadsheetColorIndex="15"/>
                  </a:gs>
                  <a:gs pos="100000">
                    <a:srgbClr xmlns:mc="http://schemas.openxmlformats.org/markup-compatibility/2006" xmlns:a14="http://schemas.microsoft.com/office/drawing/2010/main" val="FEFFFF" mc:Ignorable="a14" a14:legacySpreadsheetColorIndex="15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11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32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FFFF" mc:Ignorable="a14" a14:legacySpreadsheetColorIndex="14">
                      <a:gamma/>
                      <a:tint val="27451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00FF" mc:Ignorable="a14" a14:legacySpreadsheetColorIndex="14"/>
                  </a:gs>
                </a:gsLst>
                <a:lin ang="5400000" scaled="1"/>
              </a:gradFill>
              <a:ln w="14252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50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3.7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2.5</c:v>
                </c:pt>
                <c:pt idx="1">
                  <c:v>2.7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46190240"/>
        <c:axId val="1946186432"/>
        <c:axId val="0"/>
      </c:bar3DChart>
      <c:catAx>
        <c:axId val="194619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46186432"/>
        <c:crosses val="autoZero"/>
        <c:auto val="1"/>
        <c:lblAlgn val="ctr"/>
        <c:lblOffset val="100"/>
        <c:noMultiLvlLbl val="0"/>
      </c:catAx>
      <c:valAx>
        <c:axId val="194618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619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0.2136</cdr:x>
      <cdr:y>0.26764</cdr:y>
    </cdr:from>
    <cdr:to>
      <cdr:x>0.31638</cdr:x>
      <cdr:y>0.34802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0218" y="1427155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0.21444</cdr:x>
      <cdr:y>0.18161</cdr:y>
    </cdr:from>
    <cdr:to>
      <cdr:x>0.29474</cdr:x>
      <cdr:y>0.2352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7736" y="709250"/>
          <a:ext cx="714377" cy="209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40059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0.43298</cdr:x>
      <cdr:y>0.1263</cdr:y>
    </cdr:from>
    <cdr:to>
      <cdr:x>0.53576</cdr:x>
      <cdr:y>0.29777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51952" y="493226"/>
          <a:ext cx="914367" cy="669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40350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0.65962</cdr:x>
      <cdr:y>0.07098</cdr:y>
    </cdr:from>
    <cdr:to>
      <cdr:x>0.7624</cdr:x>
      <cdr:y>0.24246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68176" y="277202"/>
          <a:ext cx="914366" cy="669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40654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4439" y="1936701"/>
            <a:ext cx="7788424" cy="22844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План гражданского бюджета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ГУ «</a:t>
            </a:r>
            <a:r>
              <a:rPr lang="kk-KZ" sz="3200" b="1" dirty="0" smtClean="0"/>
              <a:t>Аппарата маслихата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на </a:t>
            </a:r>
            <a:r>
              <a:rPr lang="kk-KZ" sz="3200" b="1" dirty="0" smtClean="0"/>
              <a:t>2023-2025 </a:t>
            </a:r>
            <a:r>
              <a:rPr lang="kk-KZ" sz="3200" b="1" dirty="0" smtClean="0"/>
              <a:t>годы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69523291"/>
              </p:ext>
            </p:extLst>
          </p:nvPr>
        </p:nvGraphicFramePr>
        <p:xfrm>
          <a:off x="1259384" y="1391568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440832" y="4581128"/>
            <a:ext cx="36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аппарата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40059</a:t>
            </a:r>
            <a:r>
              <a:rPr lang="kk-KZ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kk-KZ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kk-KZ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Бюджет аппарата маслихата  Коксуского района на </a:t>
            </a:r>
            <a:r>
              <a:rPr lang="kk-KZ" sz="1800" b="1" dirty="0" smtClean="0">
                <a:latin typeface="+mj-lt"/>
              </a:rPr>
              <a:t>2023 </a:t>
            </a:r>
            <a:r>
              <a:rPr lang="kk-KZ" sz="1800" b="1" dirty="0" smtClean="0">
                <a:latin typeface="+mj-lt"/>
              </a:rPr>
              <a:t>год     по плану </a:t>
            </a:r>
            <a:r>
              <a:rPr lang="kk-KZ" sz="1800" b="1" dirty="0" smtClean="0">
                <a:latin typeface="+mj-lt"/>
              </a:rPr>
              <a:t>40059</a:t>
            </a:r>
            <a:r>
              <a:rPr lang="kk-KZ" sz="1800" b="1" dirty="0" smtClean="0">
                <a:latin typeface="+mj-lt"/>
              </a:rPr>
              <a:t>,0 </a:t>
            </a:r>
            <a:r>
              <a:rPr lang="kk-KZ" sz="1800" b="1" dirty="0" smtClean="0">
                <a:latin typeface="+mj-lt"/>
              </a:rPr>
              <a:t>тысяч 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План бюджета ГУ “Аппарата маслихата Коксуского 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2023-2025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годы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55754474"/>
              </p:ext>
            </p:extLst>
          </p:nvPr>
        </p:nvGraphicFramePr>
        <p:xfrm>
          <a:off x="344488" y="2420889"/>
          <a:ext cx="9217024" cy="26414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2024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2025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40059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40350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40654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маслихата района (города областного значения)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40059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40350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40654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640252"/>
              </p:ext>
            </p:extLst>
          </p:nvPr>
        </p:nvGraphicFramePr>
        <p:xfrm>
          <a:off x="380968" y="2071678"/>
          <a:ext cx="8896350" cy="3905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38422" y="571480"/>
            <a:ext cx="571504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rgbClr val="000000"/>
                </a:solidFill>
              </a:rPr>
              <a:t>План бюджета  ГУ «Аппарата </a:t>
            </a:r>
            <a:r>
              <a:rPr lang="ru-RU" b="1" dirty="0" err="1" smtClean="0">
                <a:solidFill>
                  <a:srgbClr val="000000"/>
                </a:solidFill>
              </a:rPr>
              <a:t>маслихата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Коксуского</a:t>
            </a:r>
            <a:r>
              <a:rPr lang="ru-RU" b="1" dirty="0" smtClean="0">
                <a:solidFill>
                  <a:srgbClr val="000000"/>
                </a:solidFill>
              </a:rPr>
              <a:t> района»              на </a:t>
            </a:r>
            <a:r>
              <a:rPr lang="ru-RU" b="1" dirty="0" smtClean="0">
                <a:solidFill>
                  <a:srgbClr val="000000"/>
                </a:solidFill>
              </a:rPr>
              <a:t>2023-2025 </a:t>
            </a:r>
            <a:r>
              <a:rPr lang="ru-RU" b="1" dirty="0" smtClean="0">
                <a:solidFill>
                  <a:srgbClr val="000000"/>
                </a:solidFill>
              </a:rPr>
              <a:t>годы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26141</TotalTime>
  <Words>80</Words>
  <Application>Microsoft Office PowerPoint</Application>
  <PresentationFormat>Лист A4 (210x297 мм)</PresentationFormat>
  <Paragraphs>25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Tahoma</vt:lpstr>
      <vt:lpstr>Times New Roman</vt:lpstr>
      <vt:lpstr>Исполнительная</vt:lpstr>
      <vt:lpstr>План гражданского бюджета  ГУ «Аппарата маслихата Коксуского района» на 2023-2025 годы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RePack by Diakov</cp:lastModifiedBy>
  <cp:revision>1935</cp:revision>
  <cp:lastPrinted>2016-07-20T11:16:55Z</cp:lastPrinted>
  <dcterms:created xsi:type="dcterms:W3CDTF">2004-02-06T14:47:15Z</dcterms:created>
  <dcterms:modified xsi:type="dcterms:W3CDTF">2022-04-27T03:52:21Z</dcterms:modified>
</cp:coreProperties>
</file>