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6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«Отдел экономики и бюджетного планирования </a:t>
            </a:r>
            <a:r>
              <a:rPr lang="ru-RU" sz="1800" dirty="0" err="1" smtClean="0">
                <a:latin typeface="+mj-lt"/>
              </a:rPr>
              <a:t>Коксуского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района» </a:t>
            </a:r>
            <a:r>
              <a:rPr lang="ru-RU" sz="1800" smtClean="0">
                <a:latin typeface="+mj-lt"/>
              </a:rPr>
              <a:t>на 2020-2022 </a:t>
            </a:r>
            <a:r>
              <a:rPr lang="ru-RU" sz="1800" dirty="0" smtClean="0">
                <a:latin typeface="+mj-lt"/>
              </a:rPr>
              <a:t>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3"/>
          <c:y val="1.663861684095290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82E-2"/>
          <c:y val="7.5503562941456534E-2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dLbls>
            <c:dLbl>
              <c:idx val="0"/>
              <c:layout>
                <c:manualLayout>
                  <c:x val="8.1350981443008407E-3"/>
                  <c:y val="9.11390494843006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64893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626045979318512E-2"/>
                  <c:y val="-2.603972842408595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57789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61716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64893</c:v>
                </c:pt>
                <c:pt idx="1">
                  <c:v>57789</c:v>
                </c:pt>
                <c:pt idx="2">
                  <c:v>61716</c:v>
                </c:pt>
              </c:numCache>
            </c:numRef>
          </c:val>
        </c:ser>
        <c:shape val="box"/>
        <c:axId val="99797248"/>
        <c:axId val="100270464"/>
        <c:axId val="0"/>
      </c:bar3DChart>
      <c:catAx>
        <c:axId val="99797248"/>
        <c:scaling>
          <c:orientation val="minMax"/>
        </c:scaling>
        <c:axPos val="b"/>
        <c:tickLblPos val="nextTo"/>
        <c:crossAx val="100270464"/>
        <c:crosses val="autoZero"/>
        <c:auto val="1"/>
        <c:lblAlgn val="ctr"/>
        <c:lblOffset val="100"/>
      </c:catAx>
      <c:valAx>
        <c:axId val="100270464"/>
        <c:scaling>
          <c:orientation val="minMax"/>
        </c:scaling>
        <c:delete val="1"/>
        <c:axPos val="l"/>
        <c:numFmt formatCode="General" sourceLinked="1"/>
        <c:tickLblPos val="nextTo"/>
        <c:crossAx val="99797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экономики и  бюджетного планирования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2020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08584" y="1340768"/>
          <a:ext cx="7405688" cy="4937125"/>
        </p:xfrm>
        <a:graphic>
          <a:graphicData uri="http://schemas.openxmlformats.org/presentationml/2006/ole">
            <p:oleObj spid="_x0000_s10345" name="Диаграмма" r:id="rId3" imgW="6600698" imgH="4400460" progId="MSGraph.Chart.8">
              <p:embed followColorScheme="full"/>
            </p:oleObj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64768" y="3717032"/>
            <a:ext cx="648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</a:rPr>
              <a:t>12,3%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60,7%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288704" y="3140968"/>
            <a:ext cx="23762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На капитальные расходы государственного органа 8000</a:t>
            </a:r>
            <a:r>
              <a:rPr lang="kk-KZ" sz="1200" i="1" dirty="0" smtClean="0">
                <a:latin typeface="+mj-lt"/>
              </a:rPr>
              <a:t> тысяч</a:t>
            </a:r>
            <a:r>
              <a:rPr lang="kk-KZ" sz="1200" b="1" i="1" dirty="0" smtClean="0">
                <a:latin typeface="+mj-lt"/>
              </a:rPr>
              <a:t> тенге,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025008" y="1988840"/>
            <a:ext cx="36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На реализацию мер по оказанию социальной поддержки специалистов 39389% тысяч тенге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2020 год ГУ “Отдела экономики и бюджетного планирования Коксуского 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64893 тысяч 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2600" y="2060848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На содержание отдела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17504 тысяч тенге,  27 %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“Отдела экономики бюджетного планирования Коксуского района” на 2020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44488" y="2420889"/>
          <a:ext cx="9217024" cy="317594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64893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57789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61716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в области формирования и развития экономической политики, системы государственного планирования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17504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17792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17561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8000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мер по оказанию социальной поддержки специалистов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39389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39997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43542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17303952"/>
              </p:ext>
            </p:extLst>
          </p:nvPr>
        </p:nvGraphicFramePr>
        <p:xfrm>
          <a:off x="272480" y="1000108"/>
          <a:ext cx="936682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26088</TotalTime>
  <Words>146</Words>
  <Application>Microsoft Office PowerPoint</Application>
  <PresentationFormat>Лист A4 (210x297 мм)</PresentationFormat>
  <Paragraphs>37</Paragraphs>
  <Slides>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Международный</vt:lpstr>
      <vt:lpstr>Диаграмма Microsoft Graph</vt:lpstr>
      <vt:lpstr>Гражданский бюджет  отдела экономики и  бюджетного планирования Коксуского района бюджета  на 2020 год</vt:lpstr>
      <vt:lpstr>Слайд 2</vt:lpstr>
      <vt:lpstr>Слайд 3</vt:lpstr>
      <vt:lpstr>Слайд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1926</cp:revision>
  <cp:lastPrinted>2016-07-20T11:16:55Z</cp:lastPrinted>
  <dcterms:created xsi:type="dcterms:W3CDTF">2004-02-06T14:47:15Z</dcterms:created>
  <dcterms:modified xsi:type="dcterms:W3CDTF">2020-01-31T05:33:09Z</dcterms:modified>
</cp:coreProperties>
</file>