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март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</a:t>
            </a:r>
            <a:r>
              <a:rPr lang="ru-RU" sz="1800" b="1" smtClean="0">
                <a:solidFill>
                  <a:schemeClr val="tx1"/>
                </a:solidFill>
              </a:rPr>
              <a:t>март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31.03.2020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10355,8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4434,4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5663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258,4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22549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март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1729</cp:revision>
  <cp:lastPrinted>2015-12-28T09:49:08Z</cp:lastPrinted>
  <dcterms:created xsi:type="dcterms:W3CDTF">2004-02-06T14:47:15Z</dcterms:created>
  <dcterms:modified xsi:type="dcterms:W3CDTF">2020-04-29T19:20:16Z</dcterms:modified>
</cp:coreProperties>
</file>