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9" r:id="rId5"/>
    <p:sldId id="1168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FF"/>
    <a:srgbClr val="33CCCC"/>
    <a:srgbClr val="FFFFCC"/>
    <a:srgbClr val="CCECFF"/>
    <a:srgbClr val="FFFF00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-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 smtClean="0">
                <a:solidFill>
                  <a:schemeClr val="tx1"/>
                </a:solidFill>
              </a:rPr>
              <a:t>«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Көксу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ауданының</a:t>
            </a:r>
            <a:r>
              <a:rPr lang="ru-RU" sz="3200" b="1" i="0" dirty="0" smtClean="0">
                <a:solidFill>
                  <a:schemeClr val="tx1"/>
                </a:solidFill>
              </a:rPr>
              <a:t> э</a:t>
            </a:r>
            <a:r>
              <a:rPr lang="kk-KZ" sz="3200" b="1" i="0" dirty="0" smtClean="0">
                <a:solidFill>
                  <a:schemeClr val="tx1"/>
                </a:solidFill>
              </a:rPr>
              <a:t>кономика және бюджеттік жоспарлау бөлімі</a:t>
            </a:r>
            <a:r>
              <a:rPr lang="ru-RU" sz="3200" b="1" i="0" dirty="0" smtClean="0">
                <a:solidFill>
                  <a:schemeClr val="tx1"/>
                </a:solidFill>
              </a:rPr>
              <a:t>» ММ 2020 </a:t>
            </a:r>
            <a:r>
              <a:rPr lang="ru-RU" sz="3200" b="1" i="0" dirty="0" err="1">
                <a:solidFill>
                  <a:schemeClr val="tx1"/>
                </a:solidFill>
              </a:rPr>
              <a:t>жылдың</a:t>
            </a:r>
            <a:r>
              <a:rPr lang="ru-RU" sz="3200" b="1" i="0" dirty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30</a:t>
            </a:r>
            <a:r>
              <a:rPr lang="kk-KZ" sz="3200" b="1" i="0" dirty="0" smtClean="0">
                <a:solidFill>
                  <a:schemeClr val="tx1"/>
                </a:solidFill>
              </a:rPr>
              <a:t> қараша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айына</a:t>
            </a:r>
            <a:r>
              <a:rPr lang="ru-RU" sz="3200" b="1" i="0" dirty="0" smtClean="0">
                <a:solidFill>
                  <a:schemeClr val="tx1"/>
                </a:solidFill>
              </a:rPr>
              <a:t>                               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арналған</a:t>
            </a:r>
            <a:r>
              <a:rPr lang="ru-RU" sz="3200" b="1" i="0" dirty="0" smtClean="0">
                <a:solidFill>
                  <a:schemeClr val="tx1"/>
                </a:solidFill>
              </a:rPr>
              <a:t> бюджет.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1052736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480" y="1052736"/>
            <a:ext cx="7157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406" y="1142984"/>
            <a:ext cx="5143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Экономикалық</a:t>
            </a:r>
            <a:r>
              <a:rPr lang="ru-RU" dirty="0" smtClean="0"/>
              <a:t> </a:t>
            </a:r>
            <a:r>
              <a:rPr lang="ru-RU" dirty="0" err="1" smtClean="0"/>
              <a:t>саясатты,мемлекеттік</a:t>
            </a:r>
            <a:r>
              <a:rPr lang="ru-RU" dirty="0" smtClean="0"/>
              <a:t> </a:t>
            </a:r>
            <a:r>
              <a:rPr lang="ru-RU" dirty="0" err="1" smtClean="0"/>
              <a:t>жоспарлау</a:t>
            </a:r>
            <a:r>
              <a:rPr lang="ru-RU" dirty="0" smtClean="0"/>
              <a:t> </a:t>
            </a:r>
            <a:r>
              <a:rPr lang="ru-RU" dirty="0" err="1" smtClean="0"/>
              <a:t>жүйесін</a:t>
            </a:r>
            <a:r>
              <a:rPr lang="ru-RU" dirty="0" smtClean="0"/>
              <a:t> </a:t>
            </a:r>
            <a:r>
              <a:rPr lang="ru-RU" dirty="0" err="1" smtClean="0"/>
              <a:t>қалыптастыру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саласындағы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саясатты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асыру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қызметтер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2020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жылдың</a:t>
            </a:r>
            <a:r>
              <a:rPr lang="ru-RU" dirty="0" smtClean="0"/>
              <a:t> </a:t>
            </a:r>
            <a:r>
              <a:rPr lang="ru-RU" dirty="0" smtClean="0"/>
              <a:t>30 </a:t>
            </a:r>
            <a:r>
              <a:rPr lang="ru-RU" dirty="0" err="1" smtClean="0"/>
              <a:t>қараша</a:t>
            </a:r>
            <a:r>
              <a:rPr lang="ru-RU" dirty="0" smtClean="0"/>
              <a:t> </a:t>
            </a:r>
            <a:r>
              <a:rPr lang="ru-RU" dirty="0" err="1" smtClean="0"/>
              <a:t>айына</a:t>
            </a:r>
            <a:r>
              <a:rPr lang="ru-RU" dirty="0" smtClean="0"/>
              <a:t> </a:t>
            </a:r>
            <a:r>
              <a:rPr lang="kk-KZ" dirty="0" smtClean="0"/>
              <a:t>14092,8</a:t>
            </a:r>
            <a:r>
              <a:rPr lang="kk-KZ" i="1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мы</a:t>
            </a:r>
            <a:r>
              <a:rPr lang="kk-KZ" dirty="0" smtClean="0"/>
              <a:t>ң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85860"/>
            <a:ext cx="7488832" cy="53285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635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0968" y="1071546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органның</a:t>
            </a:r>
            <a:r>
              <a:rPr lang="ru-RU" dirty="0" smtClean="0"/>
              <a:t> </a:t>
            </a:r>
            <a:r>
              <a:rPr lang="ru-RU" dirty="0" err="1" smtClean="0"/>
              <a:t>күрделі</a:t>
            </a:r>
            <a:r>
              <a:rPr lang="ru-RU" dirty="0" smtClean="0"/>
              <a:t> </a:t>
            </a:r>
            <a:r>
              <a:rPr lang="ru-RU" dirty="0" err="1" smtClean="0"/>
              <a:t>шығыстарына</a:t>
            </a:r>
            <a:r>
              <a:rPr lang="ru-RU" dirty="0" smtClean="0"/>
              <a:t> 2020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b="1" i="1" dirty="0" smtClean="0"/>
              <a:t>7778,0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бөлініп</a:t>
            </a:r>
            <a:r>
              <a:rPr lang="ru-RU" dirty="0" smtClean="0"/>
              <a:t>, </a:t>
            </a:r>
            <a:r>
              <a:rPr lang="ru-RU" dirty="0" smtClean="0"/>
              <a:t>30.11.2020ж  </a:t>
            </a:r>
            <a:r>
              <a:rPr lang="ru-RU" dirty="0" smtClean="0"/>
              <a:t>7377,7 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358246" cy="928694"/>
          </a:xfrm>
        </p:spPr>
        <p:txBody>
          <a:bodyPr/>
          <a:lstStyle/>
          <a:p>
            <a:pPr algn="ctr"/>
            <a:r>
              <a:rPr lang="kk-KZ" sz="2400" b="1" dirty="0" smtClean="0"/>
              <a:t>Мамандарды  әлеуметтік   қолдау  шараларын  іске асыру  үшін бюджеттік кредиттер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530" y="2000240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38158" y="2214554"/>
            <a:ext cx="4929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Мамандарды әлеуметтік қолдау шараларын іске асыру үшін жергілікті атқарушы органдарға берілетін бюджеттік кредиттерге </a:t>
            </a:r>
            <a:r>
              <a:rPr lang="ru-RU" dirty="0" smtClean="0"/>
              <a:t>207469,0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мың </a:t>
            </a:r>
            <a:r>
              <a:rPr lang="kk-KZ" dirty="0" smtClean="0"/>
              <a:t>тенге бөлінді, </a:t>
            </a:r>
            <a:r>
              <a:rPr lang="kk-KZ" dirty="0" smtClean="0"/>
              <a:t>30.11.2020 </a:t>
            </a:r>
            <a:r>
              <a:rPr lang="kk-KZ" dirty="0" smtClean="0"/>
              <a:t>ж  186633,4 мың теңге игерілді.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kk-KZ" sz="2400" b="1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Мамандарды  әлеуметтік  көмек көрсету жөніндегі  шараларды  іске асыру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2020 </a:t>
            </a:r>
            <a:r>
              <a:rPr lang="ru-RU" dirty="0" err="1" smtClean="0">
                <a:solidFill>
                  <a:srgbClr val="FF0000"/>
                </a:solidFill>
              </a:rPr>
              <a:t>жылға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35 205,0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бөлінді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30.11.2020 </a:t>
            </a:r>
            <a:r>
              <a:rPr lang="ru-RU" dirty="0" smtClean="0">
                <a:solidFill>
                  <a:srgbClr val="FF0000"/>
                </a:solidFill>
              </a:rPr>
              <a:t>ж. </a:t>
            </a:r>
            <a:r>
              <a:rPr lang="ru-RU" dirty="0" smtClean="0">
                <a:solidFill>
                  <a:srgbClr val="FF0000"/>
                </a:solidFill>
              </a:rPr>
              <a:t>34042,7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игерілді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«К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өксу ауданының экономика және бюджеттік жоспарлау 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» ММ »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30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қараша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жыл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.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3797990569"/>
              </p:ext>
            </p:extLst>
          </p:nvPr>
        </p:nvGraphicFramePr>
        <p:xfrm>
          <a:off x="155576" y="1395779"/>
          <a:ext cx="8440762" cy="4380157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 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 ж.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30.11.2020ж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268366,0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242146,6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88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жоспарлау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жүйесін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дамыту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17914,0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14092,8</a:t>
                      </a: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dirty="0" smtClean="0">
                          <a:latin typeface="+mj-lt"/>
                        </a:rPr>
                        <a:t>7778,0 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7377,7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Мамандарды  әлеуметтік   қолдау  шараларын  іске асыру  үшін бюджеттік кредиттер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 smtClean="0">
                          <a:latin typeface="+mj-lt"/>
                        </a:rPr>
                        <a:t>207469,0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186633,4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Мамандарға  әлеуметтік  көмек көрсету жөніндегі  шараларды  іске асыру</a:t>
                      </a:r>
                      <a:r>
                        <a:rPr lang="kk-KZ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35 205,0 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34042,7</a:t>
                      </a: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26403</TotalTime>
  <Words>202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«Көксу ауданының экономика және бюджеттік жоспарлау бөлімі» ММ 2020 жылдың  30 қараша айына                                арналған бюджет.</vt:lpstr>
      <vt:lpstr>Слайд 2</vt:lpstr>
      <vt:lpstr>Слайд 3</vt:lpstr>
      <vt:lpstr>Мамандарды  әлеуметтік   қолдау  шараларын  іске асыру  үшін бюджеттік кредиттер </vt:lpstr>
      <vt:lpstr>Мамандарды  әлеуметтік  көмек көрсету жөніндегі  шараларды  іске асыру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1986</cp:revision>
  <cp:lastPrinted>2016-07-20T11:16:55Z</cp:lastPrinted>
  <dcterms:created xsi:type="dcterms:W3CDTF">2004-02-06T14:47:15Z</dcterms:created>
  <dcterms:modified xsi:type="dcterms:W3CDTF">2020-12-21T11:51:07Z</dcterms:modified>
</cp:coreProperties>
</file>