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396" y="1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</a:t>
            </a:r>
            <a:r>
              <a:rPr lang="kk-KZ" sz="3200" b="1" dirty="0" smtClean="0"/>
              <a:t>наурыз</a:t>
            </a:r>
            <a:r>
              <a:rPr lang="kk-KZ" sz="3200" b="1" dirty="0" smtClean="0"/>
              <a:t> </a:t>
            </a:r>
            <a:r>
              <a:rPr lang="kk-KZ" sz="3200" b="1" dirty="0" smtClean="0"/>
              <a:t>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</a:t>
            </a:r>
            <a:r>
              <a:rPr lang="kk-KZ" sz="1800" b="1" dirty="0" smtClean="0">
                <a:cs typeface="Arial" panose="020B0604020202020204" pitchFamily="34" charset="0"/>
              </a:rPr>
              <a:t>наурыз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59381493"/>
              </p:ext>
            </p:extLst>
          </p:nvPr>
        </p:nvGraphicFramePr>
        <p:xfrm>
          <a:off x="380968" y="1526896"/>
          <a:ext cx="9217024" cy="473938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2451,1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2688,8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2895,7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2451,1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2644,8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2895,7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1418,3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1672,2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1650,9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113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429,7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391,5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525,9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151,8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155,9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69,2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58,1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53,5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268,4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192,3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26474</TotalTime>
  <Words>202</Words>
  <Application>Microsoft Office PowerPoint</Application>
  <PresentationFormat>Лист A4 (210x297 мм)</PresentationFormat>
  <Paragraphs>55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наурыз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1972</cp:revision>
  <cp:lastPrinted>2016-07-20T11:16:55Z</cp:lastPrinted>
  <dcterms:created xsi:type="dcterms:W3CDTF">2004-02-06T14:47:15Z</dcterms:created>
  <dcterms:modified xsi:type="dcterms:W3CDTF">2020-04-27T09:36:21Z</dcterms:modified>
</cp:coreProperties>
</file>