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5"/>
  </p:notesMasterIdLst>
  <p:handoutMasterIdLst>
    <p:handoutMasterId r:id="rId6"/>
  </p:handoutMasterIdLst>
  <p:sldIdLst>
    <p:sldId id="1078" r:id="rId2"/>
    <p:sldId id="1111" r:id="rId3"/>
    <p:sldId id="1162" r:id="rId4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81" autoAdjust="0"/>
    <p:restoredTop sz="97891" autoAdjust="0"/>
  </p:normalViewPr>
  <p:slideViewPr>
    <p:cSldViewPr>
      <p:cViewPr varScale="1">
        <p:scale>
          <a:sx n="68" d="100"/>
          <a:sy n="68" d="100"/>
        </p:scale>
        <p:origin x="1572" y="7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800" dirty="0">
                <a:latin typeface="+mj-lt"/>
              </a:rPr>
              <a:t>«</a:t>
            </a:r>
            <a:r>
              <a:rPr lang="ru-RU" sz="1800" dirty="0" err="1">
                <a:latin typeface="+mj-lt"/>
              </a:rPr>
              <a:t>Қаратал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ауданы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Бастөбе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ауылдық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округі</a:t>
            </a:r>
            <a:r>
              <a:rPr lang="ru-RU" sz="1800" baseline="0" dirty="0">
                <a:latin typeface="+mj-lt"/>
              </a:rPr>
              <a:t> </a:t>
            </a:r>
            <a:r>
              <a:rPr lang="ru-RU" sz="1800" baseline="0" dirty="0" err="1">
                <a:latin typeface="+mj-lt"/>
              </a:rPr>
              <a:t>әкімінің</a:t>
            </a:r>
            <a:r>
              <a:rPr lang="ru-RU" sz="1800" baseline="0" dirty="0">
                <a:latin typeface="+mj-lt"/>
              </a:rPr>
              <a:t> аппараты</a:t>
            </a:r>
            <a:r>
              <a:rPr lang="ru-RU" sz="1800" dirty="0">
                <a:latin typeface="+mj-lt"/>
              </a:rPr>
              <a:t>» ММ  </a:t>
            </a:r>
            <a:r>
              <a:rPr lang="ru-RU" sz="1800" dirty="0" err="1">
                <a:latin typeface="+mj-lt"/>
              </a:rPr>
              <a:t>бюджетінің</a:t>
            </a:r>
            <a:r>
              <a:rPr lang="ru-RU" sz="1800" dirty="0">
                <a:latin typeface="+mj-lt"/>
              </a:rPr>
              <a:t> 2021-2023 </a:t>
            </a:r>
            <a:r>
              <a:rPr lang="ru-RU" sz="1800" dirty="0" err="1">
                <a:latin typeface="+mj-lt"/>
              </a:rPr>
              <a:t>жылдарға</a:t>
            </a:r>
            <a:r>
              <a:rPr lang="ru-RU" sz="1800" dirty="0">
                <a:latin typeface="+mj-lt"/>
              </a:rPr>
              <a:t> </a:t>
            </a:r>
            <a:r>
              <a:rPr lang="ru-RU" sz="1800" dirty="0" err="1">
                <a:latin typeface="+mj-lt"/>
              </a:rPr>
              <a:t>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9B-4DF7-97C7-4B2CED87EC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5697168"/>
        <c:axId val="245696776"/>
        <c:axId val="0"/>
      </c:bar3DChart>
      <c:catAx>
        <c:axId val="2456971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245696776"/>
        <c:crosses val="autoZero"/>
        <c:auto val="1"/>
        <c:lblAlgn val="ctr"/>
        <c:lblOffset val="100"/>
        <c:noMultiLvlLbl val="0"/>
      </c:catAx>
      <c:valAx>
        <c:axId val="245696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5697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Щелчок правит 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2</a:t>
            </a:fld>
            <a:endParaRPr lang="ru-RU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>
                <a:solidFill>
                  <a:schemeClr val="tx1"/>
                </a:solidFill>
              </a:rPr>
              <a:t>Қаратал ауданының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Бастөбе ауылдық округі акімінің аппаратының  2021 жылға </a:t>
            </a:r>
            <a:br>
              <a:rPr lang="kk-KZ" sz="3200" b="1" i="0" dirty="0">
                <a:solidFill>
                  <a:schemeClr val="tx1"/>
                </a:solidFill>
              </a:rPr>
            </a:br>
            <a:r>
              <a:rPr lang="kk-KZ" sz="3200" b="1" i="0" dirty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Бастөбе 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>
                <a:latin typeface="Times New Roman" panose="02020603050405020304" pitchFamily="18" charset="0"/>
              </a:rPr>
              <a:t> 2021ж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186994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eaLnBrk="1" hangingPunct="1">
              <a:buFontTx/>
              <a:buNone/>
              <a:defRPr sz="1400" b="1">
                <a:latin typeface="+mj-lt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latin typeface="Tahoma" panose="020B0604030504040204" pitchFamily="34" charset="0"/>
              </a:defRPr>
            </a:lvl9pPr>
          </a:lstStyle>
          <a:p>
            <a:r>
              <a:rPr lang="kk-KZ" dirty="0"/>
              <a:t>Қаратал  ауданының Бастөбе ауылдық округі акімінің аппаратының 2021-2023 жылдарда бөлінген бюджет қаржысы</a:t>
            </a:r>
            <a:endParaRPr lang="ru-RU" dirty="0"/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481946160"/>
              </p:ext>
            </p:extLst>
          </p:nvPr>
        </p:nvGraphicFramePr>
        <p:xfrm>
          <a:off x="155575" y="1242536"/>
          <a:ext cx="9217024" cy="4186240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2022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2023 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44295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8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23176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24509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26225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1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kk-KZ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k-KZ" sz="1200" dirty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923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987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1056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2000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2140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2289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078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>
                          <a:effectLst/>
                          <a:latin typeface="+mj-lt"/>
                        </a:rPr>
                        <a:t>3772</a:t>
                      </a:r>
                      <a:endParaRPr lang="kk-KZ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>
                          <a:effectLst/>
                          <a:latin typeface="+mj-lt"/>
                        </a:rPr>
                        <a:t>3325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>
                          <a:latin typeface="+mj-lt"/>
                        </a:rPr>
                        <a:t>3558</a:t>
                      </a: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дамытудың 2025 жылға дейінгі мемлекеттік бағдарламасы шеңберінде өңірлерді экономикалық дамытуға жәрдемдесу бойынша шараларды іске асыруға ауылдық елді мекендерді жайластыруды шешуге арналған іс-шараларды іске асыру 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14424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13661980"/>
              </p:ext>
            </p:extLst>
          </p:nvPr>
        </p:nvGraphicFramePr>
        <p:xfrm>
          <a:off x="0" y="1988840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85547536"/>
      </p:ext>
    </p:extLst>
  </p:cSld>
  <p:clrMapOvr>
    <a:masterClrMapping/>
  </p:clrMapOvr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26597</TotalTime>
  <Words>143</Words>
  <Application>Microsoft Office PowerPoint</Application>
  <PresentationFormat>Лист A4 (210x297 мм)</PresentationFormat>
  <Paragraphs>38</Paragraphs>
  <Slides>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Tahoma</vt:lpstr>
      <vt:lpstr>Times New Roman</vt:lpstr>
      <vt:lpstr>Международный</vt:lpstr>
      <vt:lpstr>Қаратал ауданының Бастөбе ауылдық округі акімінің аппаратының  2021 жылға  арналған бюджетінің азаматтық бюджеті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office.ukzsp.taldykorgan27@yandex.kz</cp:lastModifiedBy>
  <cp:revision>1952</cp:revision>
  <cp:lastPrinted>2016-07-20T11:16:55Z</cp:lastPrinted>
  <dcterms:created xsi:type="dcterms:W3CDTF">2004-02-06T14:47:15Z</dcterms:created>
  <dcterms:modified xsi:type="dcterms:W3CDTF">2022-02-07T13:14:45Z</dcterms:modified>
</cp:coreProperties>
</file>