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111" r:id="rId3"/>
    <p:sldId id="1162" r:id="rId4"/>
    <p:sldId id="1163" r:id="rId5"/>
    <p:sldId id="1165" r:id="rId6"/>
    <p:sldId id="1164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2"/>
            <p14:sldId id="1163"/>
            <p14:sldId id="1165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kk-KZ" sz="1800" b="1" i="0" u="none" strike="noStrike" kern="1200" baseline="0" dirty="0" smtClean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Көксу ауданының дене шынықтыру жіне спорт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2020-2019 </a:t>
            </a:r>
            <a:r>
              <a:rPr lang="ru-RU" sz="1800" dirty="0" err="1" smtClean="0">
                <a:latin typeface="+mj-lt"/>
              </a:rPr>
              <a:t>жылдардың</a:t>
            </a:r>
            <a:r>
              <a:rPr lang="ru-RU" sz="1800" dirty="0" smtClean="0">
                <a:latin typeface="+mj-lt"/>
              </a:rPr>
              <a:t> 2 </a:t>
            </a:r>
            <a:r>
              <a:rPr lang="ru-RU" sz="1800" dirty="0" err="1" smtClean="0">
                <a:latin typeface="+mj-lt"/>
              </a:rPr>
              <a:t>тоқсан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6903367418184614"/>
          <c:y val="5.700514198792425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768045078265628E-2"/>
          <c:y val="4.5116450425645313E-2"/>
          <c:w val="0.90011690200089267"/>
          <c:h val="0.817274219732248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1.3558496907168072E-3"/>
                  <c:y val="9.127912966188389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13007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116993814336136E-3"/>
                  <c:y val="0.14867701231553374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13484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558496907168068E-3"/>
                  <c:y val="0.12359313498154476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13876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ж</c:v>
                </c:pt>
                <c:pt idx="1">
                  <c:v>2021 ж</c:v>
                </c:pt>
                <c:pt idx="2">
                  <c:v>2022 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13007</c:v>
                </c:pt>
                <c:pt idx="1">
                  <c:v>13484</c:v>
                </c:pt>
                <c:pt idx="2">
                  <c:v>13876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777472"/>
        <c:axId val="74696192"/>
        <c:axId val="107811712"/>
      </c:bar3DChart>
      <c:catAx>
        <c:axId val="5077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74696192"/>
        <c:crosses val="autoZero"/>
        <c:auto val="1"/>
        <c:lblAlgn val="ctr"/>
        <c:lblOffset val="100"/>
        <c:noMultiLvlLbl val="0"/>
      </c:catAx>
      <c:valAx>
        <c:axId val="74696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777472"/>
        <c:crosses val="autoZero"/>
        <c:crossBetween val="between"/>
      </c:valAx>
      <c:serAx>
        <c:axId val="107811712"/>
        <c:scaling>
          <c:orientation val="minMax"/>
        </c:scaling>
        <c:delete val="1"/>
        <c:axPos val="b"/>
        <c:majorTickMark val="out"/>
        <c:minorTickMark val="none"/>
        <c:tickLblPos val="nextTo"/>
        <c:crossAx val="7469619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2020 жылына </a:t>
            </a:r>
            <a:r>
              <a:rPr lang="kk-KZ" sz="3200" b="1" i="0" dirty="0" smtClean="0">
                <a:solidFill>
                  <a:schemeClr val="tx1"/>
                </a:solidFill>
              </a:rPr>
              <a:t/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01321513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13 484,0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13 876,0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7 717,00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7 850,0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  <a:endParaRPr lang="kk-KZ" sz="1400" dirty="0" smtClean="0">
                        <a:latin typeface="+mj-lt"/>
                      </a:endParaRPr>
                    </a:p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1 211,0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4 608,0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4 815,0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63606069"/>
              </p:ext>
            </p:extLst>
          </p:nvPr>
        </p:nvGraphicFramePr>
        <p:xfrm>
          <a:off x="272480" y="1285860"/>
          <a:ext cx="936682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" y="995530"/>
            <a:ext cx="9690211" cy="556682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8704" y="28529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«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Аудандық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(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облыстық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маңызы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бар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қалалық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)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деңгейде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спорттық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жарыстар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өткізу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»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бағдарламасы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2020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жылғы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сомасы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– 1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108,0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мың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теңге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, 2020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жылда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 –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1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159,0 </a:t>
            </a:r>
            <a:r>
              <a:rPr lang="ru-RU" b="1" i="1" dirty="0" err="1">
                <a:solidFill>
                  <a:schemeClr val="bg1"/>
                </a:solidFill>
                <a:latin typeface="+mj-lt"/>
              </a:rPr>
              <a:t>мың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теңге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2021 </a:t>
            </a:r>
            <a:r>
              <a:rPr lang="ru-RU" b="1" i="1" dirty="0" err="1">
                <a:solidFill>
                  <a:schemeClr val="bg1"/>
                </a:solidFill>
                <a:latin typeface="+mj-lt"/>
              </a:rPr>
              <a:t>жылға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 –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1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211,0  </a:t>
            </a:r>
            <a:r>
              <a:rPr lang="ru-RU" b="1" i="1" dirty="0" err="1">
                <a:solidFill>
                  <a:schemeClr val="bg1"/>
                </a:solidFill>
                <a:latin typeface="+mj-lt"/>
              </a:rPr>
              <a:t>мың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</a:rPr>
              <a:t>теңге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.</a:t>
            </a:r>
            <a:endParaRPr lang="ru-RU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156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908720"/>
            <a:ext cx="9793087" cy="59046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32920" y="1268760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«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Әртүрлі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спорт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түрлері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бойынша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аудан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(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облыстық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маңызы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бар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қала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)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құрама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командаларының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мүшелерін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дайындау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және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олардың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облыстық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спорт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жарыстарына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қатысуы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»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бағдарламасына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2020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жылға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сомасы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4 405,0 </a:t>
            </a:r>
            <a:r>
              <a:rPr lang="ru-RU" b="1" i="1" dirty="0" err="1">
                <a:solidFill>
                  <a:srgbClr val="00B050"/>
                </a:solidFill>
                <a:latin typeface="+mj-lt"/>
              </a:rPr>
              <a:t>теңге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2021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жылға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4 608,0 </a:t>
            </a:r>
            <a:r>
              <a:rPr lang="ru-RU" b="1" i="1" dirty="0" err="1">
                <a:solidFill>
                  <a:srgbClr val="00B050"/>
                </a:solidFill>
                <a:latin typeface="+mj-lt"/>
              </a:rPr>
              <a:t>мың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>
                <a:solidFill>
                  <a:srgbClr val="00B050"/>
                </a:solidFill>
                <a:latin typeface="+mj-lt"/>
              </a:rPr>
              <a:t>теңге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2022 </a:t>
            </a:r>
            <a:r>
              <a:rPr lang="ru-RU" b="1" i="1" dirty="0" err="1">
                <a:solidFill>
                  <a:srgbClr val="00B050"/>
                </a:solidFill>
                <a:latin typeface="+mj-lt"/>
              </a:rPr>
              <a:t>жылға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 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4 815,0  </a:t>
            </a:r>
            <a:r>
              <a:rPr lang="ru-RU" b="1" i="1" dirty="0" err="1">
                <a:solidFill>
                  <a:srgbClr val="00B050"/>
                </a:solidFill>
                <a:latin typeface="+mj-lt"/>
              </a:rPr>
              <a:t>мың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+mj-lt"/>
              </a:rPr>
              <a:t>теңге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.</a:t>
            </a:r>
            <a:endParaRPr lang="ru-RU" b="1" i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</a:t>
            </a:r>
            <a:r>
              <a:rPr lang="ru-RU" dirty="0">
                <a:latin typeface="+mj-lt"/>
              </a:rPr>
              <a:t>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</a:t>
            </a:r>
            <a:r>
              <a:rPr lang="ru-RU" dirty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</a:t>
            </a:r>
            <a:r>
              <a:rPr lang="ru-RU" dirty="0" smtClean="0">
                <a:latin typeface="+mj-lt"/>
              </a:rPr>
              <a:t>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26239</TotalTime>
  <Words>244</Words>
  <Application>Microsoft Office PowerPoint</Application>
  <PresentationFormat>Лист A4 (210x297 мм)</PresentationFormat>
  <Paragraphs>49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Көксу ауданының дене шынықтыру және спорт бөлімінің 2020 жылына  арналған азаматтық бюджеті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1949</cp:revision>
  <cp:lastPrinted>2020-04-01T00:46:39Z</cp:lastPrinted>
  <dcterms:created xsi:type="dcterms:W3CDTF">2004-02-06T14:47:15Z</dcterms:created>
  <dcterms:modified xsi:type="dcterms:W3CDTF">2020-04-29T04:33:05Z</dcterms:modified>
</cp:coreProperties>
</file>